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0" r:id="rId3"/>
    <p:sldId id="264" r:id="rId4"/>
    <p:sldId id="257" r:id="rId5"/>
    <p:sldId id="263" r:id="rId6"/>
    <p:sldId id="265" r:id="rId7"/>
    <p:sldId id="266" r:id="rId8"/>
    <p:sldId id="267" r:id="rId9"/>
    <p:sldId id="268" r:id="rId10"/>
    <p:sldId id="269" r:id="rId11"/>
    <p:sldId id="262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36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3.xml.rels><?xml version="1.0" encoding="UTF-8" standalone="yes"?>
<Relationships xmlns="http://schemas.openxmlformats.org/package/2006/relationships"><Relationship Id="rId2" Type="http://schemas.microsoft.com/office/2007/relationships/hdphoto" Target="../media/hdphoto1.wdp"/><Relationship Id="rId1" Type="http://schemas.openxmlformats.org/officeDocument/2006/relationships/image" Target="../media/image2.jpeg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image" Target="../media/image4.jpg"/></Relationships>
</file>

<file path=ppt/diagrams/_rels/data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image" Target="../media/image7.jpg"/></Relationships>
</file>

<file path=ppt/diagrams/_rels/drawing3.xml.rels><?xml version="1.0" encoding="UTF-8" standalone="yes"?>
<Relationships xmlns="http://schemas.openxmlformats.org/package/2006/relationships"><Relationship Id="rId2" Type="http://schemas.microsoft.com/office/2007/relationships/hdphoto" Target="../media/hdphoto1.wdp"/><Relationship Id="rId1" Type="http://schemas.openxmlformats.org/officeDocument/2006/relationships/image" Target="../media/image2.jpe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image" Target="../media/image4.jpg"/></Relationships>
</file>

<file path=ppt/diagrams/_rels/drawing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image" Target="../media/image7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1317E3-388D-408C-984D-1C72C2EDCF4D}" type="doc">
      <dgm:prSet loTypeId="urn:microsoft.com/office/officeart/2005/8/layout/target3" loCatId="relationship" qsTypeId="urn:microsoft.com/office/officeart/2005/8/quickstyle/3d2" qsCatId="3D" csTypeId="urn:microsoft.com/office/officeart/2005/8/colors/colorful4" csCatId="colorful"/>
      <dgm:spPr/>
      <dgm:t>
        <a:bodyPr/>
        <a:lstStyle/>
        <a:p>
          <a:endParaRPr lang="es-AR"/>
        </a:p>
      </dgm:t>
    </dgm:pt>
    <dgm:pt modelId="{FD1897E0-E10C-40F1-B7E4-8107CD861924}">
      <dgm:prSet/>
      <dgm:spPr/>
      <dgm:t>
        <a:bodyPr/>
        <a:lstStyle/>
        <a:p>
          <a:pPr rtl="0"/>
          <a:r>
            <a:rPr lang="es-AR" smtClean="0"/>
            <a:t>Entrevista inicial</a:t>
          </a:r>
          <a:endParaRPr lang="es-AR"/>
        </a:p>
      </dgm:t>
    </dgm:pt>
    <dgm:pt modelId="{7AA1E246-FC50-468C-9C70-38F5701EDB9F}" type="parTrans" cxnId="{BB0EF644-7552-4EA0-AC82-B6A08F60F10D}">
      <dgm:prSet/>
      <dgm:spPr/>
      <dgm:t>
        <a:bodyPr/>
        <a:lstStyle/>
        <a:p>
          <a:endParaRPr lang="es-AR"/>
        </a:p>
      </dgm:t>
    </dgm:pt>
    <dgm:pt modelId="{FC86A446-8541-4EF9-A159-7342D013048D}" type="sibTrans" cxnId="{BB0EF644-7552-4EA0-AC82-B6A08F60F10D}">
      <dgm:prSet/>
      <dgm:spPr/>
      <dgm:t>
        <a:bodyPr/>
        <a:lstStyle/>
        <a:p>
          <a:endParaRPr lang="es-AR"/>
        </a:p>
      </dgm:t>
    </dgm:pt>
    <dgm:pt modelId="{8E7D11ED-63F5-43C3-8D04-5D04AA03A27D}">
      <dgm:prSet/>
      <dgm:spPr/>
      <dgm:t>
        <a:bodyPr/>
        <a:lstStyle/>
        <a:p>
          <a:pPr rtl="0"/>
          <a:r>
            <a:rPr lang="es-AR" smtClean="0"/>
            <a:t>Inspección de las instalaciones</a:t>
          </a:r>
          <a:endParaRPr lang="es-AR"/>
        </a:p>
      </dgm:t>
    </dgm:pt>
    <dgm:pt modelId="{EC7CF43B-C3C2-4925-A6E3-07AB6EBF95DB}" type="parTrans" cxnId="{537BDA30-1E1D-4462-BB80-AA7334A9A4B0}">
      <dgm:prSet/>
      <dgm:spPr/>
      <dgm:t>
        <a:bodyPr/>
        <a:lstStyle/>
        <a:p>
          <a:endParaRPr lang="es-AR"/>
        </a:p>
      </dgm:t>
    </dgm:pt>
    <dgm:pt modelId="{5D8AFA17-BBB5-4F6C-A279-C0132E7B8D3E}" type="sibTrans" cxnId="{537BDA30-1E1D-4462-BB80-AA7334A9A4B0}">
      <dgm:prSet/>
      <dgm:spPr/>
      <dgm:t>
        <a:bodyPr/>
        <a:lstStyle/>
        <a:p>
          <a:endParaRPr lang="es-AR"/>
        </a:p>
      </dgm:t>
    </dgm:pt>
    <dgm:pt modelId="{374BF798-6763-4B4C-8DBE-123D0F1622C3}">
      <dgm:prSet/>
      <dgm:spPr/>
      <dgm:t>
        <a:bodyPr/>
        <a:lstStyle/>
        <a:p>
          <a:pPr rtl="0"/>
          <a:r>
            <a:rPr lang="es-AR" smtClean="0"/>
            <a:t>Conversaciones grupales durante la visita</a:t>
          </a:r>
          <a:endParaRPr lang="es-AR"/>
        </a:p>
      </dgm:t>
    </dgm:pt>
    <dgm:pt modelId="{E5F9904C-1E71-47E2-9072-E6A991A11B16}" type="parTrans" cxnId="{7F7864E8-7C53-452C-987D-619808D629C7}">
      <dgm:prSet/>
      <dgm:spPr/>
      <dgm:t>
        <a:bodyPr/>
        <a:lstStyle/>
        <a:p>
          <a:endParaRPr lang="es-AR"/>
        </a:p>
      </dgm:t>
    </dgm:pt>
    <dgm:pt modelId="{497E94B6-6C3B-4021-AF4D-26C0112BF85C}" type="sibTrans" cxnId="{7F7864E8-7C53-452C-987D-619808D629C7}">
      <dgm:prSet/>
      <dgm:spPr/>
      <dgm:t>
        <a:bodyPr/>
        <a:lstStyle/>
        <a:p>
          <a:endParaRPr lang="es-AR"/>
        </a:p>
      </dgm:t>
    </dgm:pt>
    <dgm:pt modelId="{B14F1D1F-A04A-44EC-A066-264153A01B3D}">
      <dgm:prSet/>
      <dgm:spPr/>
      <dgm:t>
        <a:bodyPr/>
        <a:lstStyle/>
        <a:p>
          <a:pPr rtl="0"/>
          <a:r>
            <a:rPr lang="es-AR" smtClean="0"/>
            <a:t>Entrevistas individuales con las personas privadas de libertad</a:t>
          </a:r>
          <a:endParaRPr lang="es-AR"/>
        </a:p>
      </dgm:t>
    </dgm:pt>
    <dgm:pt modelId="{5F7F48D4-60E0-4358-9319-DF6723DC81F0}" type="parTrans" cxnId="{A9B19254-9756-4BFB-A5D8-547007E81729}">
      <dgm:prSet/>
      <dgm:spPr/>
      <dgm:t>
        <a:bodyPr/>
        <a:lstStyle/>
        <a:p>
          <a:endParaRPr lang="es-AR"/>
        </a:p>
      </dgm:t>
    </dgm:pt>
    <dgm:pt modelId="{A00476C1-5C49-4EE8-B011-5B5F836F0BF1}" type="sibTrans" cxnId="{A9B19254-9756-4BFB-A5D8-547007E81729}">
      <dgm:prSet/>
      <dgm:spPr/>
      <dgm:t>
        <a:bodyPr/>
        <a:lstStyle/>
        <a:p>
          <a:endParaRPr lang="es-AR"/>
        </a:p>
      </dgm:t>
    </dgm:pt>
    <dgm:pt modelId="{53021B87-CB0C-4BCF-B235-61D9726C7954}">
      <dgm:prSet/>
      <dgm:spPr/>
      <dgm:t>
        <a:bodyPr/>
        <a:lstStyle/>
        <a:p>
          <a:pPr rtl="0"/>
          <a:r>
            <a:rPr lang="es-AR" smtClean="0"/>
            <a:t>Entrevistas con miembros del personal penitenciario</a:t>
          </a:r>
          <a:endParaRPr lang="es-AR"/>
        </a:p>
      </dgm:t>
    </dgm:pt>
    <dgm:pt modelId="{9590F059-33B8-4E01-BDDC-846B133807B1}" type="parTrans" cxnId="{AB18B090-04B0-472A-93F3-0DA40B8D2428}">
      <dgm:prSet/>
      <dgm:spPr/>
      <dgm:t>
        <a:bodyPr/>
        <a:lstStyle/>
        <a:p>
          <a:endParaRPr lang="es-AR"/>
        </a:p>
      </dgm:t>
    </dgm:pt>
    <dgm:pt modelId="{985A107D-628F-4FCF-8E6F-A1B1A71BED91}" type="sibTrans" cxnId="{AB18B090-04B0-472A-93F3-0DA40B8D2428}">
      <dgm:prSet/>
      <dgm:spPr/>
      <dgm:t>
        <a:bodyPr/>
        <a:lstStyle/>
        <a:p>
          <a:endParaRPr lang="es-AR"/>
        </a:p>
      </dgm:t>
    </dgm:pt>
    <dgm:pt modelId="{862EEE0F-8EEB-413E-8D9C-F6B966837029}" type="pres">
      <dgm:prSet presAssocID="{221317E3-388D-408C-984D-1C72C2EDCF4D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6C19BED5-64EA-493F-BC53-6600E6DE5B9D}" type="pres">
      <dgm:prSet presAssocID="{FD1897E0-E10C-40F1-B7E4-8107CD861924}" presName="circle1" presStyleLbl="node1" presStyleIdx="0" presStyleCnt="5"/>
      <dgm:spPr/>
    </dgm:pt>
    <dgm:pt modelId="{D2E8F208-0C3A-419C-9A58-52ABA96767B8}" type="pres">
      <dgm:prSet presAssocID="{FD1897E0-E10C-40F1-B7E4-8107CD861924}" presName="space" presStyleCnt="0"/>
      <dgm:spPr/>
    </dgm:pt>
    <dgm:pt modelId="{67BC2AFD-EE54-4BBA-82DF-2744156690BA}" type="pres">
      <dgm:prSet presAssocID="{FD1897E0-E10C-40F1-B7E4-8107CD861924}" presName="rect1" presStyleLbl="alignAcc1" presStyleIdx="0" presStyleCnt="5"/>
      <dgm:spPr/>
    </dgm:pt>
    <dgm:pt modelId="{ACEA7FE8-D954-4DAF-88AB-219C64CEB8FB}" type="pres">
      <dgm:prSet presAssocID="{8E7D11ED-63F5-43C3-8D04-5D04AA03A27D}" presName="vertSpace2" presStyleLbl="node1" presStyleIdx="0" presStyleCnt="5"/>
      <dgm:spPr/>
    </dgm:pt>
    <dgm:pt modelId="{D492B77A-2DE6-4FDE-ADA0-DD3D16969394}" type="pres">
      <dgm:prSet presAssocID="{8E7D11ED-63F5-43C3-8D04-5D04AA03A27D}" presName="circle2" presStyleLbl="node1" presStyleIdx="1" presStyleCnt="5"/>
      <dgm:spPr/>
    </dgm:pt>
    <dgm:pt modelId="{6E78D4A7-A2CB-4946-AC6A-2B8440C0B898}" type="pres">
      <dgm:prSet presAssocID="{8E7D11ED-63F5-43C3-8D04-5D04AA03A27D}" presName="rect2" presStyleLbl="alignAcc1" presStyleIdx="1" presStyleCnt="5"/>
      <dgm:spPr/>
    </dgm:pt>
    <dgm:pt modelId="{0BAF79C2-CE3C-4217-80FC-DA8829C64FF9}" type="pres">
      <dgm:prSet presAssocID="{374BF798-6763-4B4C-8DBE-123D0F1622C3}" presName="vertSpace3" presStyleLbl="node1" presStyleIdx="1" presStyleCnt="5"/>
      <dgm:spPr/>
    </dgm:pt>
    <dgm:pt modelId="{1AD8593C-473D-4AE0-948F-A5AC1F383E6E}" type="pres">
      <dgm:prSet presAssocID="{374BF798-6763-4B4C-8DBE-123D0F1622C3}" presName="circle3" presStyleLbl="node1" presStyleIdx="2" presStyleCnt="5"/>
      <dgm:spPr/>
    </dgm:pt>
    <dgm:pt modelId="{133BB0EC-4E42-4F0A-8339-4740CE92A8A0}" type="pres">
      <dgm:prSet presAssocID="{374BF798-6763-4B4C-8DBE-123D0F1622C3}" presName="rect3" presStyleLbl="alignAcc1" presStyleIdx="2" presStyleCnt="5"/>
      <dgm:spPr/>
    </dgm:pt>
    <dgm:pt modelId="{5499035A-3667-43AD-A981-13DE68713CB6}" type="pres">
      <dgm:prSet presAssocID="{B14F1D1F-A04A-44EC-A066-264153A01B3D}" presName="vertSpace4" presStyleLbl="node1" presStyleIdx="2" presStyleCnt="5"/>
      <dgm:spPr/>
    </dgm:pt>
    <dgm:pt modelId="{12492D62-62FB-438B-9285-2FA2D371BC94}" type="pres">
      <dgm:prSet presAssocID="{B14F1D1F-A04A-44EC-A066-264153A01B3D}" presName="circle4" presStyleLbl="node1" presStyleIdx="3" presStyleCnt="5"/>
      <dgm:spPr/>
    </dgm:pt>
    <dgm:pt modelId="{A6547262-F08C-4E89-8D1D-E657C61311F0}" type="pres">
      <dgm:prSet presAssocID="{B14F1D1F-A04A-44EC-A066-264153A01B3D}" presName="rect4" presStyleLbl="alignAcc1" presStyleIdx="3" presStyleCnt="5"/>
      <dgm:spPr/>
    </dgm:pt>
    <dgm:pt modelId="{61C5A5D1-7F8F-479B-8172-CC84E44CCFC8}" type="pres">
      <dgm:prSet presAssocID="{53021B87-CB0C-4BCF-B235-61D9726C7954}" presName="vertSpace5" presStyleLbl="node1" presStyleIdx="3" presStyleCnt="5"/>
      <dgm:spPr/>
    </dgm:pt>
    <dgm:pt modelId="{3A5D9944-1FA8-4432-B4AF-358D35023F70}" type="pres">
      <dgm:prSet presAssocID="{53021B87-CB0C-4BCF-B235-61D9726C7954}" presName="circle5" presStyleLbl="node1" presStyleIdx="4" presStyleCnt="5"/>
      <dgm:spPr/>
    </dgm:pt>
    <dgm:pt modelId="{A5145463-D6A4-4748-843A-8CDE16720211}" type="pres">
      <dgm:prSet presAssocID="{53021B87-CB0C-4BCF-B235-61D9726C7954}" presName="rect5" presStyleLbl="alignAcc1" presStyleIdx="4" presStyleCnt="5"/>
      <dgm:spPr/>
    </dgm:pt>
    <dgm:pt modelId="{AC741EFA-199F-47ED-9D40-4AB2981AF209}" type="pres">
      <dgm:prSet presAssocID="{FD1897E0-E10C-40F1-B7E4-8107CD861924}" presName="rect1ParTxNoCh" presStyleLbl="alignAcc1" presStyleIdx="4" presStyleCnt="5">
        <dgm:presLayoutVars>
          <dgm:chMax val="1"/>
          <dgm:bulletEnabled val="1"/>
        </dgm:presLayoutVars>
      </dgm:prSet>
      <dgm:spPr/>
    </dgm:pt>
    <dgm:pt modelId="{3E56B4D6-9680-4D04-99C5-5FB9E143ED95}" type="pres">
      <dgm:prSet presAssocID="{8E7D11ED-63F5-43C3-8D04-5D04AA03A27D}" presName="rect2ParTxNoCh" presStyleLbl="alignAcc1" presStyleIdx="4" presStyleCnt="5">
        <dgm:presLayoutVars>
          <dgm:chMax val="1"/>
          <dgm:bulletEnabled val="1"/>
        </dgm:presLayoutVars>
      </dgm:prSet>
      <dgm:spPr/>
    </dgm:pt>
    <dgm:pt modelId="{3A19D2CD-0D98-40E2-B6E5-5EB0F1E1EB10}" type="pres">
      <dgm:prSet presAssocID="{374BF798-6763-4B4C-8DBE-123D0F1622C3}" presName="rect3ParTxNoCh" presStyleLbl="alignAcc1" presStyleIdx="4" presStyleCnt="5">
        <dgm:presLayoutVars>
          <dgm:chMax val="1"/>
          <dgm:bulletEnabled val="1"/>
        </dgm:presLayoutVars>
      </dgm:prSet>
      <dgm:spPr/>
    </dgm:pt>
    <dgm:pt modelId="{EFE955CB-56DB-4095-88D9-B09F0920516B}" type="pres">
      <dgm:prSet presAssocID="{B14F1D1F-A04A-44EC-A066-264153A01B3D}" presName="rect4ParTxNoCh" presStyleLbl="alignAcc1" presStyleIdx="4" presStyleCnt="5">
        <dgm:presLayoutVars>
          <dgm:chMax val="1"/>
          <dgm:bulletEnabled val="1"/>
        </dgm:presLayoutVars>
      </dgm:prSet>
      <dgm:spPr/>
    </dgm:pt>
    <dgm:pt modelId="{A7CA8F9A-3BAE-4EC7-A95B-B4AA8D2E57E8}" type="pres">
      <dgm:prSet presAssocID="{53021B87-CB0C-4BCF-B235-61D9726C7954}" presName="rect5ParTxNoCh" presStyleLbl="alignAcc1" presStyleIdx="4" presStyleCnt="5">
        <dgm:presLayoutVars>
          <dgm:chMax val="1"/>
          <dgm:bulletEnabled val="1"/>
        </dgm:presLayoutVars>
      </dgm:prSet>
      <dgm:spPr/>
    </dgm:pt>
  </dgm:ptLst>
  <dgm:cxnLst>
    <dgm:cxn modelId="{A9997945-0337-4D3B-A017-7D0E7570A105}" type="presOf" srcId="{53021B87-CB0C-4BCF-B235-61D9726C7954}" destId="{A5145463-D6A4-4748-843A-8CDE16720211}" srcOrd="0" destOrd="0" presId="urn:microsoft.com/office/officeart/2005/8/layout/target3"/>
    <dgm:cxn modelId="{E6BD309C-0216-4DF6-A5F0-EB05A50A5282}" type="presOf" srcId="{8E7D11ED-63F5-43C3-8D04-5D04AA03A27D}" destId="{3E56B4D6-9680-4D04-99C5-5FB9E143ED95}" srcOrd="1" destOrd="0" presId="urn:microsoft.com/office/officeart/2005/8/layout/target3"/>
    <dgm:cxn modelId="{07F0793D-E2AD-459D-9019-411370720A85}" type="presOf" srcId="{FD1897E0-E10C-40F1-B7E4-8107CD861924}" destId="{AC741EFA-199F-47ED-9D40-4AB2981AF209}" srcOrd="1" destOrd="0" presId="urn:microsoft.com/office/officeart/2005/8/layout/target3"/>
    <dgm:cxn modelId="{537BDA30-1E1D-4462-BB80-AA7334A9A4B0}" srcId="{221317E3-388D-408C-984D-1C72C2EDCF4D}" destId="{8E7D11ED-63F5-43C3-8D04-5D04AA03A27D}" srcOrd="1" destOrd="0" parTransId="{EC7CF43B-C3C2-4925-A6E3-07AB6EBF95DB}" sibTransId="{5D8AFA17-BBB5-4F6C-A279-C0132E7B8D3E}"/>
    <dgm:cxn modelId="{0FAD9C5A-2E18-4D72-836A-D05A8F6B0879}" type="presOf" srcId="{FD1897E0-E10C-40F1-B7E4-8107CD861924}" destId="{67BC2AFD-EE54-4BBA-82DF-2744156690BA}" srcOrd="0" destOrd="0" presId="urn:microsoft.com/office/officeart/2005/8/layout/target3"/>
    <dgm:cxn modelId="{DF8F0D7F-A49B-461D-97A1-A5DF8650E9DF}" type="presOf" srcId="{53021B87-CB0C-4BCF-B235-61D9726C7954}" destId="{A7CA8F9A-3BAE-4EC7-A95B-B4AA8D2E57E8}" srcOrd="1" destOrd="0" presId="urn:microsoft.com/office/officeart/2005/8/layout/target3"/>
    <dgm:cxn modelId="{AB18B090-04B0-472A-93F3-0DA40B8D2428}" srcId="{221317E3-388D-408C-984D-1C72C2EDCF4D}" destId="{53021B87-CB0C-4BCF-B235-61D9726C7954}" srcOrd="4" destOrd="0" parTransId="{9590F059-33B8-4E01-BDDC-846B133807B1}" sibTransId="{985A107D-628F-4FCF-8E6F-A1B1A71BED91}"/>
    <dgm:cxn modelId="{FD24ADC7-EA6C-4A12-957D-A17E21D9DFF3}" type="presOf" srcId="{374BF798-6763-4B4C-8DBE-123D0F1622C3}" destId="{133BB0EC-4E42-4F0A-8339-4740CE92A8A0}" srcOrd="0" destOrd="0" presId="urn:microsoft.com/office/officeart/2005/8/layout/target3"/>
    <dgm:cxn modelId="{3C8DC240-6613-4486-A193-B8D29B7D5F2C}" type="presOf" srcId="{374BF798-6763-4B4C-8DBE-123D0F1622C3}" destId="{3A19D2CD-0D98-40E2-B6E5-5EB0F1E1EB10}" srcOrd="1" destOrd="0" presId="urn:microsoft.com/office/officeart/2005/8/layout/target3"/>
    <dgm:cxn modelId="{3520231B-5618-4F73-8C14-682D671E9970}" type="presOf" srcId="{B14F1D1F-A04A-44EC-A066-264153A01B3D}" destId="{EFE955CB-56DB-4095-88D9-B09F0920516B}" srcOrd="1" destOrd="0" presId="urn:microsoft.com/office/officeart/2005/8/layout/target3"/>
    <dgm:cxn modelId="{1F259209-F511-49DC-9DD6-2E0C368A2BF4}" type="presOf" srcId="{8E7D11ED-63F5-43C3-8D04-5D04AA03A27D}" destId="{6E78D4A7-A2CB-4946-AC6A-2B8440C0B898}" srcOrd="0" destOrd="0" presId="urn:microsoft.com/office/officeart/2005/8/layout/target3"/>
    <dgm:cxn modelId="{A9B19254-9756-4BFB-A5D8-547007E81729}" srcId="{221317E3-388D-408C-984D-1C72C2EDCF4D}" destId="{B14F1D1F-A04A-44EC-A066-264153A01B3D}" srcOrd="3" destOrd="0" parTransId="{5F7F48D4-60E0-4358-9319-DF6723DC81F0}" sibTransId="{A00476C1-5C49-4EE8-B011-5B5F836F0BF1}"/>
    <dgm:cxn modelId="{BB0EF644-7552-4EA0-AC82-B6A08F60F10D}" srcId="{221317E3-388D-408C-984D-1C72C2EDCF4D}" destId="{FD1897E0-E10C-40F1-B7E4-8107CD861924}" srcOrd="0" destOrd="0" parTransId="{7AA1E246-FC50-468C-9C70-38F5701EDB9F}" sibTransId="{FC86A446-8541-4EF9-A159-7342D013048D}"/>
    <dgm:cxn modelId="{0CDB63D4-5A44-47E7-9FAB-3B63AF630490}" type="presOf" srcId="{B14F1D1F-A04A-44EC-A066-264153A01B3D}" destId="{A6547262-F08C-4E89-8D1D-E657C61311F0}" srcOrd="0" destOrd="0" presId="urn:microsoft.com/office/officeart/2005/8/layout/target3"/>
    <dgm:cxn modelId="{7F7864E8-7C53-452C-987D-619808D629C7}" srcId="{221317E3-388D-408C-984D-1C72C2EDCF4D}" destId="{374BF798-6763-4B4C-8DBE-123D0F1622C3}" srcOrd="2" destOrd="0" parTransId="{E5F9904C-1E71-47E2-9072-E6A991A11B16}" sibTransId="{497E94B6-6C3B-4021-AF4D-26C0112BF85C}"/>
    <dgm:cxn modelId="{651EF0A3-C458-4FBE-B4F7-6E0DE0576331}" type="presOf" srcId="{221317E3-388D-408C-984D-1C72C2EDCF4D}" destId="{862EEE0F-8EEB-413E-8D9C-F6B966837029}" srcOrd="0" destOrd="0" presId="urn:microsoft.com/office/officeart/2005/8/layout/target3"/>
    <dgm:cxn modelId="{69CD3D0C-669B-410C-AFCE-9A40C12A0CB5}" type="presParOf" srcId="{862EEE0F-8EEB-413E-8D9C-F6B966837029}" destId="{6C19BED5-64EA-493F-BC53-6600E6DE5B9D}" srcOrd="0" destOrd="0" presId="urn:microsoft.com/office/officeart/2005/8/layout/target3"/>
    <dgm:cxn modelId="{2FA5CFC9-8010-4F37-A4B5-8CC5CC3D2F10}" type="presParOf" srcId="{862EEE0F-8EEB-413E-8D9C-F6B966837029}" destId="{D2E8F208-0C3A-419C-9A58-52ABA96767B8}" srcOrd="1" destOrd="0" presId="urn:microsoft.com/office/officeart/2005/8/layout/target3"/>
    <dgm:cxn modelId="{43943972-67CE-4C81-A29E-1FBAD2448F95}" type="presParOf" srcId="{862EEE0F-8EEB-413E-8D9C-F6B966837029}" destId="{67BC2AFD-EE54-4BBA-82DF-2744156690BA}" srcOrd="2" destOrd="0" presId="urn:microsoft.com/office/officeart/2005/8/layout/target3"/>
    <dgm:cxn modelId="{C3FC0D53-B654-486F-B839-9418D52953F2}" type="presParOf" srcId="{862EEE0F-8EEB-413E-8D9C-F6B966837029}" destId="{ACEA7FE8-D954-4DAF-88AB-219C64CEB8FB}" srcOrd="3" destOrd="0" presId="urn:microsoft.com/office/officeart/2005/8/layout/target3"/>
    <dgm:cxn modelId="{FE0510EB-120B-403C-9973-26769B8B244D}" type="presParOf" srcId="{862EEE0F-8EEB-413E-8D9C-F6B966837029}" destId="{D492B77A-2DE6-4FDE-ADA0-DD3D16969394}" srcOrd="4" destOrd="0" presId="urn:microsoft.com/office/officeart/2005/8/layout/target3"/>
    <dgm:cxn modelId="{6FA19B61-ED53-4C28-866C-F26AC9B88D7B}" type="presParOf" srcId="{862EEE0F-8EEB-413E-8D9C-F6B966837029}" destId="{6E78D4A7-A2CB-4946-AC6A-2B8440C0B898}" srcOrd="5" destOrd="0" presId="urn:microsoft.com/office/officeart/2005/8/layout/target3"/>
    <dgm:cxn modelId="{1A944C08-5B5D-43F2-872B-7BA7C9094CC3}" type="presParOf" srcId="{862EEE0F-8EEB-413E-8D9C-F6B966837029}" destId="{0BAF79C2-CE3C-4217-80FC-DA8829C64FF9}" srcOrd="6" destOrd="0" presId="urn:microsoft.com/office/officeart/2005/8/layout/target3"/>
    <dgm:cxn modelId="{2B8A42E9-9D0B-44DE-B923-988E8FACB94F}" type="presParOf" srcId="{862EEE0F-8EEB-413E-8D9C-F6B966837029}" destId="{1AD8593C-473D-4AE0-948F-A5AC1F383E6E}" srcOrd="7" destOrd="0" presId="urn:microsoft.com/office/officeart/2005/8/layout/target3"/>
    <dgm:cxn modelId="{B7CEAC28-F06E-4345-8836-FB669E19AEB8}" type="presParOf" srcId="{862EEE0F-8EEB-413E-8D9C-F6B966837029}" destId="{133BB0EC-4E42-4F0A-8339-4740CE92A8A0}" srcOrd="8" destOrd="0" presId="urn:microsoft.com/office/officeart/2005/8/layout/target3"/>
    <dgm:cxn modelId="{38FFFA3D-1A0A-48F9-8BDA-2C2FDE47A8A7}" type="presParOf" srcId="{862EEE0F-8EEB-413E-8D9C-F6B966837029}" destId="{5499035A-3667-43AD-A981-13DE68713CB6}" srcOrd="9" destOrd="0" presId="urn:microsoft.com/office/officeart/2005/8/layout/target3"/>
    <dgm:cxn modelId="{023F746D-5FAC-4221-BE8D-FDE6DEBD823E}" type="presParOf" srcId="{862EEE0F-8EEB-413E-8D9C-F6B966837029}" destId="{12492D62-62FB-438B-9285-2FA2D371BC94}" srcOrd="10" destOrd="0" presId="urn:microsoft.com/office/officeart/2005/8/layout/target3"/>
    <dgm:cxn modelId="{60428D56-580D-42CF-A638-E28AC412D729}" type="presParOf" srcId="{862EEE0F-8EEB-413E-8D9C-F6B966837029}" destId="{A6547262-F08C-4E89-8D1D-E657C61311F0}" srcOrd="11" destOrd="0" presId="urn:microsoft.com/office/officeart/2005/8/layout/target3"/>
    <dgm:cxn modelId="{6558D4AD-71B3-4C6B-9E95-34264293B60C}" type="presParOf" srcId="{862EEE0F-8EEB-413E-8D9C-F6B966837029}" destId="{61C5A5D1-7F8F-479B-8172-CC84E44CCFC8}" srcOrd="12" destOrd="0" presId="urn:microsoft.com/office/officeart/2005/8/layout/target3"/>
    <dgm:cxn modelId="{7865174B-66DF-45BD-B086-74D5BF9EC97D}" type="presParOf" srcId="{862EEE0F-8EEB-413E-8D9C-F6B966837029}" destId="{3A5D9944-1FA8-4432-B4AF-358D35023F70}" srcOrd="13" destOrd="0" presId="urn:microsoft.com/office/officeart/2005/8/layout/target3"/>
    <dgm:cxn modelId="{61CA9D91-8C89-4D9E-8B89-2D58C7C42E9E}" type="presParOf" srcId="{862EEE0F-8EEB-413E-8D9C-F6B966837029}" destId="{A5145463-D6A4-4748-843A-8CDE16720211}" srcOrd="14" destOrd="0" presId="urn:microsoft.com/office/officeart/2005/8/layout/target3"/>
    <dgm:cxn modelId="{F05AD19D-042D-4B85-85F1-3A5C46464BE9}" type="presParOf" srcId="{862EEE0F-8EEB-413E-8D9C-F6B966837029}" destId="{AC741EFA-199F-47ED-9D40-4AB2981AF209}" srcOrd="15" destOrd="0" presId="urn:microsoft.com/office/officeart/2005/8/layout/target3"/>
    <dgm:cxn modelId="{E9084784-7F91-4339-AB1A-9F32BCA657DB}" type="presParOf" srcId="{862EEE0F-8EEB-413E-8D9C-F6B966837029}" destId="{3E56B4D6-9680-4D04-99C5-5FB9E143ED95}" srcOrd="16" destOrd="0" presId="urn:microsoft.com/office/officeart/2005/8/layout/target3"/>
    <dgm:cxn modelId="{ACB93A98-8F15-4EC6-8174-8C2848CB1EB6}" type="presParOf" srcId="{862EEE0F-8EEB-413E-8D9C-F6B966837029}" destId="{3A19D2CD-0D98-40E2-B6E5-5EB0F1E1EB10}" srcOrd="17" destOrd="0" presId="urn:microsoft.com/office/officeart/2005/8/layout/target3"/>
    <dgm:cxn modelId="{B85C2F06-577D-4CBA-A3C3-AB88F1A61659}" type="presParOf" srcId="{862EEE0F-8EEB-413E-8D9C-F6B966837029}" destId="{EFE955CB-56DB-4095-88D9-B09F0920516B}" srcOrd="18" destOrd="0" presId="urn:microsoft.com/office/officeart/2005/8/layout/target3"/>
    <dgm:cxn modelId="{A34ED5E3-FA23-43D4-ADAB-800FD4E1D8D2}" type="presParOf" srcId="{862EEE0F-8EEB-413E-8D9C-F6B966837029}" destId="{A7CA8F9A-3BAE-4EC7-A95B-B4AA8D2E57E8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FF0AFEF-86C3-4766-8A6C-FEE79933F8C4}" type="doc">
      <dgm:prSet loTypeId="urn:microsoft.com/office/officeart/2005/8/layout/matrix2" loCatId="matrix" qsTypeId="urn:microsoft.com/office/officeart/2005/8/quickstyle/3d3" qsCatId="3D" csTypeId="urn:microsoft.com/office/officeart/2005/8/colors/colorful3" csCatId="colorful"/>
      <dgm:spPr/>
      <dgm:t>
        <a:bodyPr/>
        <a:lstStyle/>
        <a:p>
          <a:endParaRPr lang="es-AR"/>
        </a:p>
      </dgm:t>
    </dgm:pt>
    <dgm:pt modelId="{093CD930-3524-40FE-BC91-A52A1EB75025}">
      <dgm:prSet custT="1"/>
      <dgm:spPr/>
      <dgm:t>
        <a:bodyPr/>
        <a:lstStyle/>
        <a:p>
          <a:pPr rtl="0"/>
          <a:r>
            <a:rPr lang="es-AR" sz="1600" b="1" smtClean="0">
              <a:solidFill>
                <a:schemeClr val="bg1"/>
              </a:solidFill>
            </a:rPr>
            <a:t>Debe dar cuenta del estado del establecimiento en sus múltiples dimensiones o bien, del aspecto concreto que haya tenido como objetivo la visita.</a:t>
          </a:r>
          <a:endParaRPr lang="es-AR" sz="1600" b="1" dirty="0">
            <a:solidFill>
              <a:schemeClr val="bg1"/>
            </a:solidFill>
          </a:endParaRPr>
        </a:p>
      </dgm:t>
    </dgm:pt>
    <dgm:pt modelId="{EC3C1D38-93E3-43FB-80C6-CEE0EDBBC627}" type="parTrans" cxnId="{FCB9938D-9C79-464A-A7E5-2B8AE300816C}">
      <dgm:prSet/>
      <dgm:spPr/>
      <dgm:t>
        <a:bodyPr/>
        <a:lstStyle/>
        <a:p>
          <a:endParaRPr lang="es-AR"/>
        </a:p>
      </dgm:t>
    </dgm:pt>
    <dgm:pt modelId="{7CFCF9A2-4A2D-4B4F-B2B1-BB3F494323BE}" type="sibTrans" cxnId="{FCB9938D-9C79-464A-A7E5-2B8AE300816C}">
      <dgm:prSet/>
      <dgm:spPr/>
      <dgm:t>
        <a:bodyPr/>
        <a:lstStyle/>
        <a:p>
          <a:endParaRPr lang="es-AR"/>
        </a:p>
      </dgm:t>
    </dgm:pt>
    <dgm:pt modelId="{4DBC23D1-3356-488E-BB2B-488241230C24}">
      <dgm:prSet custT="1"/>
      <dgm:spPr/>
      <dgm:t>
        <a:bodyPr/>
        <a:lstStyle/>
        <a:p>
          <a:pPr rtl="0"/>
          <a:r>
            <a:rPr lang="es-AR" sz="2400" b="1" dirty="0" smtClean="0">
              <a:solidFill>
                <a:schemeClr val="bg1"/>
              </a:solidFill>
            </a:rPr>
            <a:t>Debe ser descriptivo y analítico</a:t>
          </a:r>
          <a:endParaRPr lang="es-AR" sz="2400" b="1" dirty="0">
            <a:solidFill>
              <a:schemeClr val="bg1"/>
            </a:solidFill>
          </a:endParaRPr>
        </a:p>
      </dgm:t>
    </dgm:pt>
    <dgm:pt modelId="{5A62ECD1-7440-4ACB-8786-329E81A548D7}" type="parTrans" cxnId="{3EC05088-AD70-4967-A539-CABAE82AC780}">
      <dgm:prSet/>
      <dgm:spPr/>
      <dgm:t>
        <a:bodyPr/>
        <a:lstStyle/>
        <a:p>
          <a:endParaRPr lang="es-AR"/>
        </a:p>
      </dgm:t>
    </dgm:pt>
    <dgm:pt modelId="{9BA2371D-6C82-4CBC-A1E9-D0D315180342}" type="sibTrans" cxnId="{3EC05088-AD70-4967-A539-CABAE82AC780}">
      <dgm:prSet/>
      <dgm:spPr/>
      <dgm:t>
        <a:bodyPr/>
        <a:lstStyle/>
        <a:p>
          <a:endParaRPr lang="es-AR"/>
        </a:p>
      </dgm:t>
    </dgm:pt>
    <dgm:pt modelId="{D9A003BC-8B35-4E8A-9B5A-6573D21323B3}">
      <dgm:prSet custT="1"/>
      <dgm:spPr/>
      <dgm:t>
        <a:bodyPr/>
        <a:lstStyle/>
        <a:p>
          <a:pPr rtl="0"/>
          <a:r>
            <a:rPr lang="es-AR" sz="1800" b="1" smtClean="0">
              <a:solidFill>
                <a:schemeClr val="bg1"/>
              </a:solidFill>
            </a:rPr>
            <a:t>Debe identificar las buenas prácticas advertidas</a:t>
          </a:r>
          <a:endParaRPr lang="es-AR" sz="1800" b="1" dirty="0">
            <a:solidFill>
              <a:schemeClr val="bg1"/>
            </a:solidFill>
          </a:endParaRPr>
        </a:p>
      </dgm:t>
    </dgm:pt>
    <dgm:pt modelId="{E092CED7-8963-419F-AC7D-29CC9AB3DAF1}" type="parTrans" cxnId="{3811E4D8-A4ED-4AD8-8656-BC095DCD4690}">
      <dgm:prSet/>
      <dgm:spPr/>
      <dgm:t>
        <a:bodyPr/>
        <a:lstStyle/>
        <a:p>
          <a:endParaRPr lang="es-AR"/>
        </a:p>
      </dgm:t>
    </dgm:pt>
    <dgm:pt modelId="{7D97AE47-3316-4A15-BF33-D548B288E7B2}" type="sibTrans" cxnId="{3811E4D8-A4ED-4AD8-8656-BC095DCD4690}">
      <dgm:prSet/>
      <dgm:spPr/>
      <dgm:t>
        <a:bodyPr/>
        <a:lstStyle/>
        <a:p>
          <a:endParaRPr lang="es-AR"/>
        </a:p>
      </dgm:t>
    </dgm:pt>
    <dgm:pt modelId="{615A77C3-F606-42DE-9257-063648112963}">
      <dgm:prSet custT="1"/>
      <dgm:spPr/>
      <dgm:t>
        <a:bodyPr/>
        <a:lstStyle/>
        <a:p>
          <a:pPr rtl="0"/>
          <a:r>
            <a:rPr lang="es-AR" sz="2400" b="1" smtClean="0">
              <a:solidFill>
                <a:schemeClr val="bg1"/>
              </a:solidFill>
            </a:rPr>
            <a:t>Debe formular recomendaciones </a:t>
          </a:r>
          <a:endParaRPr lang="es-AR" sz="2400" b="1" dirty="0">
            <a:solidFill>
              <a:schemeClr val="bg1"/>
            </a:solidFill>
          </a:endParaRPr>
        </a:p>
      </dgm:t>
    </dgm:pt>
    <dgm:pt modelId="{711554A2-6251-4BFC-A2FD-230835F70C47}" type="parTrans" cxnId="{23834FEE-D9AD-45CD-886F-0F6467EEBCAF}">
      <dgm:prSet/>
      <dgm:spPr/>
      <dgm:t>
        <a:bodyPr/>
        <a:lstStyle/>
        <a:p>
          <a:endParaRPr lang="es-AR"/>
        </a:p>
      </dgm:t>
    </dgm:pt>
    <dgm:pt modelId="{9A62D165-A7EB-40B3-94FA-A86F7719DBE9}" type="sibTrans" cxnId="{23834FEE-D9AD-45CD-886F-0F6467EEBCAF}">
      <dgm:prSet/>
      <dgm:spPr/>
      <dgm:t>
        <a:bodyPr/>
        <a:lstStyle/>
        <a:p>
          <a:endParaRPr lang="es-AR"/>
        </a:p>
      </dgm:t>
    </dgm:pt>
    <dgm:pt modelId="{3D71EC87-2138-4645-90A8-0777D2B12210}" type="pres">
      <dgm:prSet presAssocID="{9FF0AFEF-86C3-4766-8A6C-FEE79933F8C4}" presName="matrix" presStyleCnt="0">
        <dgm:presLayoutVars>
          <dgm:chMax val="1"/>
          <dgm:dir/>
          <dgm:resizeHandles val="exact"/>
        </dgm:presLayoutVars>
      </dgm:prSet>
      <dgm:spPr/>
    </dgm:pt>
    <dgm:pt modelId="{6D99E030-9918-4801-B45E-0FAEB5CF87EB}" type="pres">
      <dgm:prSet presAssocID="{9FF0AFEF-86C3-4766-8A6C-FEE79933F8C4}" presName="axisShape" presStyleLbl="bgShp" presStyleIdx="0" presStyleCnt="1"/>
      <dgm:spPr/>
    </dgm:pt>
    <dgm:pt modelId="{93B765CB-C0C1-429C-907E-0264455E68BC}" type="pres">
      <dgm:prSet presAssocID="{9FF0AFEF-86C3-4766-8A6C-FEE79933F8C4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42653140-30C6-4C9D-A6D5-4B8A7CB68413}" type="pres">
      <dgm:prSet presAssocID="{9FF0AFEF-86C3-4766-8A6C-FEE79933F8C4}" presName="rect2" presStyleLbl="node1" presStyleIdx="1" presStyleCnt="4" custLinFactNeighborX="-1900" custLinFactNeighborY="280">
        <dgm:presLayoutVars>
          <dgm:chMax val="0"/>
          <dgm:chPref val="0"/>
          <dgm:bulletEnabled val="1"/>
        </dgm:presLayoutVars>
      </dgm:prSet>
      <dgm:spPr/>
    </dgm:pt>
    <dgm:pt modelId="{01C41B4E-0728-407C-93DE-7211549CD41D}" type="pres">
      <dgm:prSet presAssocID="{9FF0AFEF-86C3-4766-8A6C-FEE79933F8C4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9FB44F4-A820-4254-A44E-F0CFC3A848C1}" type="pres">
      <dgm:prSet presAssocID="{9FF0AFEF-86C3-4766-8A6C-FEE79933F8C4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45F8F407-B7E2-4FF7-9C44-47C6A339D388}" type="presOf" srcId="{093CD930-3524-40FE-BC91-A52A1EB75025}" destId="{93B765CB-C0C1-429C-907E-0264455E68BC}" srcOrd="0" destOrd="0" presId="urn:microsoft.com/office/officeart/2005/8/layout/matrix2"/>
    <dgm:cxn modelId="{EC31F6FA-6BEB-4EDB-8BC2-81965C26A0EE}" type="presOf" srcId="{9FF0AFEF-86C3-4766-8A6C-FEE79933F8C4}" destId="{3D71EC87-2138-4645-90A8-0777D2B12210}" srcOrd="0" destOrd="0" presId="urn:microsoft.com/office/officeart/2005/8/layout/matrix2"/>
    <dgm:cxn modelId="{833D1C55-1711-4529-9835-242F086E26AC}" type="presOf" srcId="{615A77C3-F606-42DE-9257-063648112963}" destId="{19FB44F4-A820-4254-A44E-F0CFC3A848C1}" srcOrd="0" destOrd="0" presId="urn:microsoft.com/office/officeart/2005/8/layout/matrix2"/>
    <dgm:cxn modelId="{CA26FC7A-BDB2-4D63-A346-B71771185160}" type="presOf" srcId="{D9A003BC-8B35-4E8A-9B5A-6573D21323B3}" destId="{01C41B4E-0728-407C-93DE-7211549CD41D}" srcOrd="0" destOrd="0" presId="urn:microsoft.com/office/officeart/2005/8/layout/matrix2"/>
    <dgm:cxn modelId="{3811E4D8-A4ED-4AD8-8656-BC095DCD4690}" srcId="{9FF0AFEF-86C3-4766-8A6C-FEE79933F8C4}" destId="{D9A003BC-8B35-4E8A-9B5A-6573D21323B3}" srcOrd="2" destOrd="0" parTransId="{E092CED7-8963-419F-AC7D-29CC9AB3DAF1}" sibTransId="{7D97AE47-3316-4A15-BF33-D548B288E7B2}"/>
    <dgm:cxn modelId="{FCB9938D-9C79-464A-A7E5-2B8AE300816C}" srcId="{9FF0AFEF-86C3-4766-8A6C-FEE79933F8C4}" destId="{093CD930-3524-40FE-BC91-A52A1EB75025}" srcOrd="0" destOrd="0" parTransId="{EC3C1D38-93E3-43FB-80C6-CEE0EDBBC627}" sibTransId="{7CFCF9A2-4A2D-4B4F-B2B1-BB3F494323BE}"/>
    <dgm:cxn modelId="{479AEB4F-1F6A-49C0-85E6-37AB074AE239}" type="presOf" srcId="{4DBC23D1-3356-488E-BB2B-488241230C24}" destId="{42653140-30C6-4C9D-A6D5-4B8A7CB68413}" srcOrd="0" destOrd="0" presId="urn:microsoft.com/office/officeart/2005/8/layout/matrix2"/>
    <dgm:cxn modelId="{3EC05088-AD70-4967-A539-CABAE82AC780}" srcId="{9FF0AFEF-86C3-4766-8A6C-FEE79933F8C4}" destId="{4DBC23D1-3356-488E-BB2B-488241230C24}" srcOrd="1" destOrd="0" parTransId="{5A62ECD1-7440-4ACB-8786-329E81A548D7}" sibTransId="{9BA2371D-6C82-4CBC-A1E9-D0D315180342}"/>
    <dgm:cxn modelId="{23834FEE-D9AD-45CD-886F-0F6467EEBCAF}" srcId="{9FF0AFEF-86C3-4766-8A6C-FEE79933F8C4}" destId="{615A77C3-F606-42DE-9257-063648112963}" srcOrd="3" destOrd="0" parTransId="{711554A2-6251-4BFC-A2FD-230835F70C47}" sibTransId="{9A62D165-A7EB-40B3-94FA-A86F7719DBE9}"/>
    <dgm:cxn modelId="{ABF089CE-6BC3-4285-A122-6E41CC8B2656}" type="presParOf" srcId="{3D71EC87-2138-4645-90A8-0777D2B12210}" destId="{6D99E030-9918-4801-B45E-0FAEB5CF87EB}" srcOrd="0" destOrd="0" presId="urn:microsoft.com/office/officeart/2005/8/layout/matrix2"/>
    <dgm:cxn modelId="{5083D832-608B-4844-8F12-8720F39F50E5}" type="presParOf" srcId="{3D71EC87-2138-4645-90A8-0777D2B12210}" destId="{93B765CB-C0C1-429C-907E-0264455E68BC}" srcOrd="1" destOrd="0" presId="urn:microsoft.com/office/officeart/2005/8/layout/matrix2"/>
    <dgm:cxn modelId="{398CBE53-369B-4B52-AE57-A1EB5CA077DF}" type="presParOf" srcId="{3D71EC87-2138-4645-90A8-0777D2B12210}" destId="{42653140-30C6-4C9D-A6D5-4B8A7CB68413}" srcOrd="2" destOrd="0" presId="urn:microsoft.com/office/officeart/2005/8/layout/matrix2"/>
    <dgm:cxn modelId="{172B929A-EEF4-4D1E-A252-9FDD6CA8228C}" type="presParOf" srcId="{3D71EC87-2138-4645-90A8-0777D2B12210}" destId="{01C41B4E-0728-407C-93DE-7211549CD41D}" srcOrd="3" destOrd="0" presId="urn:microsoft.com/office/officeart/2005/8/layout/matrix2"/>
    <dgm:cxn modelId="{BED0A926-02BA-4F5A-ACF0-FCD66C060B4A}" type="presParOf" srcId="{3D71EC87-2138-4645-90A8-0777D2B12210}" destId="{19FB44F4-A820-4254-A44E-F0CFC3A848C1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8DBEEDB-6C01-4504-BC46-5A8451A1B9F0}" type="doc">
      <dgm:prSet loTypeId="urn:microsoft.com/office/officeart/2005/8/layout/process4" loCatId="list" qsTypeId="urn:microsoft.com/office/officeart/2005/8/quickstyle/3d2" qsCatId="3D" csTypeId="urn:microsoft.com/office/officeart/2005/8/colors/colorful5" csCatId="colorful"/>
      <dgm:spPr/>
      <dgm:t>
        <a:bodyPr/>
        <a:lstStyle/>
        <a:p>
          <a:endParaRPr lang="es-AR"/>
        </a:p>
      </dgm:t>
    </dgm:pt>
    <dgm:pt modelId="{88A8F835-F86B-4687-8EF4-D655BDEB9D42}">
      <dgm:prSet/>
      <dgm:spPr/>
      <dgm:t>
        <a:bodyPr/>
        <a:lstStyle/>
        <a:p>
          <a:pPr rtl="0"/>
          <a:r>
            <a:rPr lang="es-AR" dirty="0" smtClean="0">
              <a:solidFill>
                <a:schemeClr val="bg1"/>
              </a:solidFill>
            </a:rPr>
            <a:t>Las fuentes de información a considerar</a:t>
          </a:r>
          <a:endParaRPr lang="es-AR" dirty="0">
            <a:solidFill>
              <a:schemeClr val="bg1"/>
            </a:solidFill>
          </a:endParaRPr>
        </a:p>
      </dgm:t>
    </dgm:pt>
    <dgm:pt modelId="{25564ABA-AAB3-4A4B-BFCC-1A2345135D0F}" type="parTrans" cxnId="{6D5D5936-6D72-4F33-9893-1B27A19F1524}">
      <dgm:prSet/>
      <dgm:spPr/>
      <dgm:t>
        <a:bodyPr/>
        <a:lstStyle/>
        <a:p>
          <a:endParaRPr lang="es-AR"/>
        </a:p>
      </dgm:t>
    </dgm:pt>
    <dgm:pt modelId="{7D666C72-2F56-4650-9BC5-80D68B5A8E79}" type="sibTrans" cxnId="{6D5D5936-6D72-4F33-9893-1B27A19F1524}">
      <dgm:prSet/>
      <dgm:spPr/>
      <dgm:t>
        <a:bodyPr/>
        <a:lstStyle/>
        <a:p>
          <a:endParaRPr lang="es-AR"/>
        </a:p>
      </dgm:t>
    </dgm:pt>
    <dgm:pt modelId="{ACF43A82-035E-4E3B-9CCF-45BCB5DADFC5}">
      <dgm:prSet/>
      <dgm:spPr/>
      <dgm:t>
        <a:bodyPr/>
        <a:lstStyle/>
        <a:p>
          <a:pPr rtl="0"/>
          <a:r>
            <a:rPr lang="es-AR" dirty="0" smtClean="0">
              <a:solidFill>
                <a:schemeClr val="bg1"/>
              </a:solidFill>
            </a:rPr>
            <a:t>Los destinatarios del informe</a:t>
          </a:r>
          <a:endParaRPr lang="es-AR" dirty="0">
            <a:solidFill>
              <a:schemeClr val="bg1"/>
            </a:solidFill>
          </a:endParaRPr>
        </a:p>
      </dgm:t>
    </dgm:pt>
    <dgm:pt modelId="{B697C082-2146-47F0-8DED-B8450CC0E8A5}" type="parTrans" cxnId="{4FD7689B-9F5B-4140-B9BA-2DB724EDBC95}">
      <dgm:prSet/>
      <dgm:spPr/>
      <dgm:t>
        <a:bodyPr/>
        <a:lstStyle/>
        <a:p>
          <a:endParaRPr lang="es-AR"/>
        </a:p>
      </dgm:t>
    </dgm:pt>
    <dgm:pt modelId="{A13B070C-D136-4461-B9EF-C9A6B1CBFAC3}" type="sibTrans" cxnId="{4FD7689B-9F5B-4140-B9BA-2DB724EDBC95}">
      <dgm:prSet/>
      <dgm:spPr/>
      <dgm:t>
        <a:bodyPr/>
        <a:lstStyle/>
        <a:p>
          <a:endParaRPr lang="es-AR"/>
        </a:p>
      </dgm:t>
    </dgm:pt>
    <dgm:pt modelId="{228416E5-BCE7-44AE-AD1A-3558EBEF9583}">
      <dgm:prSet/>
      <dgm:spPr/>
      <dgm:t>
        <a:bodyPr/>
        <a:lstStyle/>
        <a:p>
          <a:pPr rtl="0"/>
          <a:r>
            <a:rPr lang="es-AR" dirty="0" smtClean="0">
              <a:solidFill>
                <a:schemeClr val="bg1"/>
              </a:solidFill>
            </a:rPr>
            <a:t>El formato y los indicadores. La posibilidad de comparar los sucesivos informes</a:t>
          </a:r>
          <a:endParaRPr lang="es-AR" dirty="0">
            <a:solidFill>
              <a:schemeClr val="bg1"/>
            </a:solidFill>
          </a:endParaRPr>
        </a:p>
      </dgm:t>
    </dgm:pt>
    <dgm:pt modelId="{B1B21097-D121-4C7D-B2A9-726BF4933DBB}" type="parTrans" cxnId="{C1BAA2E1-C124-482C-934A-B4A90B0D6DD9}">
      <dgm:prSet/>
      <dgm:spPr/>
      <dgm:t>
        <a:bodyPr/>
        <a:lstStyle/>
        <a:p>
          <a:endParaRPr lang="es-AR"/>
        </a:p>
      </dgm:t>
    </dgm:pt>
    <dgm:pt modelId="{F9E66D72-BF49-4E6C-AFBC-778FF88E0279}" type="sibTrans" cxnId="{C1BAA2E1-C124-482C-934A-B4A90B0D6DD9}">
      <dgm:prSet/>
      <dgm:spPr/>
      <dgm:t>
        <a:bodyPr/>
        <a:lstStyle/>
        <a:p>
          <a:endParaRPr lang="es-AR"/>
        </a:p>
      </dgm:t>
    </dgm:pt>
    <dgm:pt modelId="{82F5A8BE-0F3F-4577-95B0-883B3D371CD1}" type="pres">
      <dgm:prSet presAssocID="{B8DBEEDB-6C01-4504-BC46-5A8451A1B9F0}" presName="Name0" presStyleCnt="0">
        <dgm:presLayoutVars>
          <dgm:dir/>
          <dgm:animLvl val="lvl"/>
          <dgm:resizeHandles val="exact"/>
        </dgm:presLayoutVars>
      </dgm:prSet>
      <dgm:spPr/>
    </dgm:pt>
    <dgm:pt modelId="{707F77E4-84A5-451D-B286-8F73A79DD2C0}" type="pres">
      <dgm:prSet presAssocID="{228416E5-BCE7-44AE-AD1A-3558EBEF9583}" presName="boxAndChildren" presStyleCnt="0"/>
      <dgm:spPr/>
    </dgm:pt>
    <dgm:pt modelId="{59CFFBF4-74E4-481F-9117-C4BE78A6F55D}" type="pres">
      <dgm:prSet presAssocID="{228416E5-BCE7-44AE-AD1A-3558EBEF9583}" presName="parentTextBox" presStyleLbl="node1" presStyleIdx="0" presStyleCnt="3"/>
      <dgm:spPr/>
    </dgm:pt>
    <dgm:pt modelId="{3F13196D-9BCA-49DB-B467-550C7C650419}" type="pres">
      <dgm:prSet presAssocID="{A13B070C-D136-4461-B9EF-C9A6B1CBFAC3}" presName="sp" presStyleCnt="0"/>
      <dgm:spPr/>
    </dgm:pt>
    <dgm:pt modelId="{51A5A68E-0AF1-4FB6-95B3-89FDA9082278}" type="pres">
      <dgm:prSet presAssocID="{ACF43A82-035E-4E3B-9CCF-45BCB5DADFC5}" presName="arrowAndChildren" presStyleCnt="0"/>
      <dgm:spPr/>
    </dgm:pt>
    <dgm:pt modelId="{2F44D012-3406-4A29-BF6D-1EB5B2874323}" type="pres">
      <dgm:prSet presAssocID="{ACF43A82-035E-4E3B-9CCF-45BCB5DADFC5}" presName="parentTextArrow" presStyleLbl="node1" presStyleIdx="1" presStyleCnt="3" custLinFactNeighborX="4960" custLinFactNeighborY="1046"/>
      <dgm:spPr/>
    </dgm:pt>
    <dgm:pt modelId="{417D4AF2-6F8C-4641-940D-FFA330E7286C}" type="pres">
      <dgm:prSet presAssocID="{7D666C72-2F56-4650-9BC5-80D68B5A8E79}" presName="sp" presStyleCnt="0"/>
      <dgm:spPr/>
    </dgm:pt>
    <dgm:pt modelId="{F777C319-C9B2-47D2-89F6-74ED91B7A6B3}" type="pres">
      <dgm:prSet presAssocID="{88A8F835-F86B-4687-8EF4-D655BDEB9D42}" presName="arrowAndChildren" presStyleCnt="0"/>
      <dgm:spPr/>
    </dgm:pt>
    <dgm:pt modelId="{CEC48D53-6935-4169-97C6-967C950F8183}" type="pres">
      <dgm:prSet presAssocID="{88A8F835-F86B-4687-8EF4-D655BDEB9D42}" presName="parentTextArrow" presStyleLbl="node1" presStyleIdx="2" presStyleCnt="3"/>
      <dgm:spPr/>
    </dgm:pt>
  </dgm:ptLst>
  <dgm:cxnLst>
    <dgm:cxn modelId="{4FD7689B-9F5B-4140-B9BA-2DB724EDBC95}" srcId="{B8DBEEDB-6C01-4504-BC46-5A8451A1B9F0}" destId="{ACF43A82-035E-4E3B-9CCF-45BCB5DADFC5}" srcOrd="1" destOrd="0" parTransId="{B697C082-2146-47F0-8DED-B8450CC0E8A5}" sibTransId="{A13B070C-D136-4461-B9EF-C9A6B1CBFAC3}"/>
    <dgm:cxn modelId="{C1BAA2E1-C124-482C-934A-B4A90B0D6DD9}" srcId="{B8DBEEDB-6C01-4504-BC46-5A8451A1B9F0}" destId="{228416E5-BCE7-44AE-AD1A-3558EBEF9583}" srcOrd="2" destOrd="0" parTransId="{B1B21097-D121-4C7D-B2A9-726BF4933DBB}" sibTransId="{F9E66D72-BF49-4E6C-AFBC-778FF88E0279}"/>
    <dgm:cxn modelId="{85D03F06-FD53-437F-9AF1-3F8115D859CA}" type="presOf" srcId="{B8DBEEDB-6C01-4504-BC46-5A8451A1B9F0}" destId="{82F5A8BE-0F3F-4577-95B0-883B3D371CD1}" srcOrd="0" destOrd="0" presId="urn:microsoft.com/office/officeart/2005/8/layout/process4"/>
    <dgm:cxn modelId="{00F58A23-58F4-4973-A75F-AE5D236A2B71}" type="presOf" srcId="{228416E5-BCE7-44AE-AD1A-3558EBEF9583}" destId="{59CFFBF4-74E4-481F-9117-C4BE78A6F55D}" srcOrd="0" destOrd="0" presId="urn:microsoft.com/office/officeart/2005/8/layout/process4"/>
    <dgm:cxn modelId="{CFC2A783-C609-49EB-81B0-D6D9D42A5F89}" type="presOf" srcId="{88A8F835-F86B-4687-8EF4-D655BDEB9D42}" destId="{CEC48D53-6935-4169-97C6-967C950F8183}" srcOrd="0" destOrd="0" presId="urn:microsoft.com/office/officeart/2005/8/layout/process4"/>
    <dgm:cxn modelId="{216D9469-854C-4C9F-9FD5-998D0688F0D3}" type="presOf" srcId="{ACF43A82-035E-4E3B-9CCF-45BCB5DADFC5}" destId="{2F44D012-3406-4A29-BF6D-1EB5B2874323}" srcOrd="0" destOrd="0" presId="urn:microsoft.com/office/officeart/2005/8/layout/process4"/>
    <dgm:cxn modelId="{6D5D5936-6D72-4F33-9893-1B27A19F1524}" srcId="{B8DBEEDB-6C01-4504-BC46-5A8451A1B9F0}" destId="{88A8F835-F86B-4687-8EF4-D655BDEB9D42}" srcOrd="0" destOrd="0" parTransId="{25564ABA-AAB3-4A4B-BFCC-1A2345135D0F}" sibTransId="{7D666C72-2F56-4650-9BC5-80D68B5A8E79}"/>
    <dgm:cxn modelId="{D6430F89-EBE4-464C-9D79-572DD4BA49A3}" type="presParOf" srcId="{82F5A8BE-0F3F-4577-95B0-883B3D371CD1}" destId="{707F77E4-84A5-451D-B286-8F73A79DD2C0}" srcOrd="0" destOrd="0" presId="urn:microsoft.com/office/officeart/2005/8/layout/process4"/>
    <dgm:cxn modelId="{882AFCC1-A030-422B-912E-8DF91D00BAFA}" type="presParOf" srcId="{707F77E4-84A5-451D-B286-8F73A79DD2C0}" destId="{59CFFBF4-74E4-481F-9117-C4BE78A6F55D}" srcOrd="0" destOrd="0" presId="urn:microsoft.com/office/officeart/2005/8/layout/process4"/>
    <dgm:cxn modelId="{589D0E77-367A-4ADF-BD25-12136A0D85AC}" type="presParOf" srcId="{82F5A8BE-0F3F-4577-95B0-883B3D371CD1}" destId="{3F13196D-9BCA-49DB-B467-550C7C650419}" srcOrd="1" destOrd="0" presId="urn:microsoft.com/office/officeart/2005/8/layout/process4"/>
    <dgm:cxn modelId="{C97ECA8A-E4DF-4845-9690-A059ED7CB830}" type="presParOf" srcId="{82F5A8BE-0F3F-4577-95B0-883B3D371CD1}" destId="{51A5A68E-0AF1-4FB6-95B3-89FDA9082278}" srcOrd="2" destOrd="0" presId="urn:microsoft.com/office/officeart/2005/8/layout/process4"/>
    <dgm:cxn modelId="{51EF25C8-96D1-4E7E-B234-79BE34982F26}" type="presParOf" srcId="{51A5A68E-0AF1-4FB6-95B3-89FDA9082278}" destId="{2F44D012-3406-4A29-BF6D-1EB5B2874323}" srcOrd="0" destOrd="0" presId="urn:microsoft.com/office/officeart/2005/8/layout/process4"/>
    <dgm:cxn modelId="{894E9F77-94B4-4817-87C9-CF0B4F58CBE1}" type="presParOf" srcId="{82F5A8BE-0F3F-4577-95B0-883B3D371CD1}" destId="{417D4AF2-6F8C-4641-940D-FFA330E7286C}" srcOrd="3" destOrd="0" presId="urn:microsoft.com/office/officeart/2005/8/layout/process4"/>
    <dgm:cxn modelId="{CE39EED0-8E7C-487B-86B2-AB8F919471D8}" type="presParOf" srcId="{82F5A8BE-0F3F-4577-95B0-883B3D371CD1}" destId="{F777C319-C9B2-47D2-89F6-74ED91B7A6B3}" srcOrd="4" destOrd="0" presId="urn:microsoft.com/office/officeart/2005/8/layout/process4"/>
    <dgm:cxn modelId="{5CF13D9B-453D-4052-896B-A61AFF43481F}" type="presParOf" srcId="{F777C319-C9B2-47D2-89F6-74ED91B7A6B3}" destId="{CEC48D53-6935-4169-97C6-967C950F8183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9405DBA-B595-4202-A37C-E2CFF0A016BF}" type="doc">
      <dgm:prSet loTypeId="urn:microsoft.com/office/officeart/2008/layout/VerticalCircleList" loCatId="list" qsTypeId="urn:microsoft.com/office/officeart/2005/8/quickstyle/3d2" qsCatId="3D" csTypeId="urn:microsoft.com/office/officeart/2005/8/colors/colorful4" csCatId="colorful"/>
      <dgm:spPr/>
      <dgm:t>
        <a:bodyPr/>
        <a:lstStyle/>
        <a:p>
          <a:endParaRPr lang="es-AR"/>
        </a:p>
      </dgm:t>
    </dgm:pt>
    <dgm:pt modelId="{3EAC1EF3-7A76-4309-923C-FB30232528AB}">
      <dgm:prSet/>
      <dgm:spPr/>
      <dgm:t>
        <a:bodyPr/>
        <a:lstStyle/>
        <a:p>
          <a:pPr rtl="0"/>
          <a:r>
            <a:rPr lang="es-AR" dirty="0" smtClean="0">
              <a:solidFill>
                <a:schemeClr val="bg1"/>
              </a:solidFill>
            </a:rPr>
            <a:t>Los informes temáticos</a:t>
          </a:r>
          <a:endParaRPr lang="es-AR" dirty="0">
            <a:solidFill>
              <a:schemeClr val="bg1"/>
            </a:solidFill>
          </a:endParaRPr>
        </a:p>
      </dgm:t>
    </dgm:pt>
    <dgm:pt modelId="{04BDF13A-EBEA-448B-824C-322969D61137}" type="parTrans" cxnId="{3D4099C1-6DD6-41A3-86F4-7E909F833C40}">
      <dgm:prSet/>
      <dgm:spPr/>
      <dgm:t>
        <a:bodyPr/>
        <a:lstStyle/>
        <a:p>
          <a:endParaRPr lang="es-AR"/>
        </a:p>
      </dgm:t>
    </dgm:pt>
    <dgm:pt modelId="{86B08656-EBB0-426A-8973-51B4046F7FC0}" type="sibTrans" cxnId="{3D4099C1-6DD6-41A3-86F4-7E909F833C40}">
      <dgm:prSet/>
      <dgm:spPr/>
      <dgm:t>
        <a:bodyPr/>
        <a:lstStyle/>
        <a:p>
          <a:endParaRPr lang="es-AR"/>
        </a:p>
      </dgm:t>
    </dgm:pt>
    <dgm:pt modelId="{BFD28E34-7BDF-4A62-A208-42BDED095933}">
      <dgm:prSet/>
      <dgm:spPr/>
      <dgm:t>
        <a:bodyPr/>
        <a:lstStyle/>
        <a:p>
          <a:pPr rtl="0"/>
          <a:r>
            <a:rPr lang="es-AR" dirty="0" smtClean="0">
              <a:solidFill>
                <a:schemeClr val="bg1"/>
              </a:solidFill>
            </a:rPr>
            <a:t>Los informes de evolución</a:t>
          </a:r>
          <a:endParaRPr lang="es-AR" dirty="0">
            <a:solidFill>
              <a:schemeClr val="bg1"/>
            </a:solidFill>
          </a:endParaRPr>
        </a:p>
      </dgm:t>
    </dgm:pt>
    <dgm:pt modelId="{A09A7598-424B-4684-B7B0-0EF885938451}" type="parTrans" cxnId="{58DA7FBD-3D33-4D55-BE10-7B6155543583}">
      <dgm:prSet/>
      <dgm:spPr/>
      <dgm:t>
        <a:bodyPr/>
        <a:lstStyle/>
        <a:p>
          <a:endParaRPr lang="es-AR"/>
        </a:p>
      </dgm:t>
    </dgm:pt>
    <dgm:pt modelId="{2173B350-C97A-407F-9AEA-9FFD0E5E172D}" type="sibTrans" cxnId="{58DA7FBD-3D33-4D55-BE10-7B6155543583}">
      <dgm:prSet/>
      <dgm:spPr/>
      <dgm:t>
        <a:bodyPr/>
        <a:lstStyle/>
        <a:p>
          <a:endParaRPr lang="es-AR"/>
        </a:p>
      </dgm:t>
    </dgm:pt>
    <dgm:pt modelId="{3778DD59-DDE0-4D42-A173-CA9A031EBFB4}" type="pres">
      <dgm:prSet presAssocID="{69405DBA-B595-4202-A37C-E2CFF0A016BF}" presName="Name0" presStyleCnt="0">
        <dgm:presLayoutVars>
          <dgm:dir/>
        </dgm:presLayoutVars>
      </dgm:prSet>
      <dgm:spPr/>
    </dgm:pt>
    <dgm:pt modelId="{9A4BF51C-5C0D-4128-8B65-5C8D72D101AA}" type="pres">
      <dgm:prSet presAssocID="{3EAC1EF3-7A76-4309-923C-FB30232528AB}" presName="noChildren" presStyleCnt="0"/>
      <dgm:spPr/>
    </dgm:pt>
    <dgm:pt modelId="{53FDA8FE-E1D2-40A8-B34F-C43CFED4E76E}" type="pres">
      <dgm:prSet presAssocID="{3EAC1EF3-7A76-4309-923C-FB30232528AB}" presName="gap" presStyleCnt="0"/>
      <dgm:spPr/>
    </dgm:pt>
    <dgm:pt modelId="{5B19F2F5-1204-4F1A-9743-C4D8E9A68F9F}" type="pres">
      <dgm:prSet presAssocID="{3EAC1EF3-7A76-4309-923C-FB30232528AB}" presName="medCircle2" presStyleLbl="vennNode1" presStyleIdx="0" presStyleCnt="2"/>
      <dgm:spPr/>
    </dgm:pt>
    <dgm:pt modelId="{BF85672F-8070-4F08-B0A3-5C72DE8A30D7}" type="pres">
      <dgm:prSet presAssocID="{3EAC1EF3-7A76-4309-923C-FB30232528AB}" presName="txLvlOnly1" presStyleLbl="revTx" presStyleIdx="0" presStyleCnt="2"/>
      <dgm:spPr/>
    </dgm:pt>
    <dgm:pt modelId="{7DF2FCF5-DB14-49B9-9FE5-4CDA930C6FAE}" type="pres">
      <dgm:prSet presAssocID="{BFD28E34-7BDF-4A62-A208-42BDED095933}" presName="noChildren" presStyleCnt="0"/>
      <dgm:spPr/>
    </dgm:pt>
    <dgm:pt modelId="{D670B1E7-1788-497D-83CE-8AF524F94BAE}" type="pres">
      <dgm:prSet presAssocID="{BFD28E34-7BDF-4A62-A208-42BDED095933}" presName="gap" presStyleCnt="0"/>
      <dgm:spPr/>
    </dgm:pt>
    <dgm:pt modelId="{5E5E870E-2255-4DDF-8B37-91E32A54FD4A}" type="pres">
      <dgm:prSet presAssocID="{BFD28E34-7BDF-4A62-A208-42BDED095933}" presName="medCircle2" presStyleLbl="vennNode1" presStyleIdx="1" presStyleCnt="2"/>
      <dgm:spPr/>
    </dgm:pt>
    <dgm:pt modelId="{CECA3DC1-286B-4568-BCBB-77685FDA4AB5}" type="pres">
      <dgm:prSet presAssocID="{BFD28E34-7BDF-4A62-A208-42BDED095933}" presName="txLvlOnly1" presStyleLbl="revTx" presStyleIdx="1" presStyleCnt="2"/>
      <dgm:spPr/>
    </dgm:pt>
  </dgm:ptLst>
  <dgm:cxnLst>
    <dgm:cxn modelId="{748AC79C-4B5D-4363-B8AC-0D4792FEEDF6}" type="presOf" srcId="{BFD28E34-7BDF-4A62-A208-42BDED095933}" destId="{CECA3DC1-286B-4568-BCBB-77685FDA4AB5}" srcOrd="0" destOrd="0" presId="urn:microsoft.com/office/officeart/2008/layout/VerticalCircleList"/>
    <dgm:cxn modelId="{FA29A80A-B8ED-4992-A30A-B9B7672F0757}" type="presOf" srcId="{69405DBA-B595-4202-A37C-E2CFF0A016BF}" destId="{3778DD59-DDE0-4D42-A173-CA9A031EBFB4}" srcOrd="0" destOrd="0" presId="urn:microsoft.com/office/officeart/2008/layout/VerticalCircleList"/>
    <dgm:cxn modelId="{58DA7FBD-3D33-4D55-BE10-7B6155543583}" srcId="{69405DBA-B595-4202-A37C-E2CFF0A016BF}" destId="{BFD28E34-7BDF-4A62-A208-42BDED095933}" srcOrd="1" destOrd="0" parTransId="{A09A7598-424B-4684-B7B0-0EF885938451}" sibTransId="{2173B350-C97A-407F-9AEA-9FFD0E5E172D}"/>
    <dgm:cxn modelId="{D925461A-D637-49CA-A3EB-D01422ECE120}" type="presOf" srcId="{3EAC1EF3-7A76-4309-923C-FB30232528AB}" destId="{BF85672F-8070-4F08-B0A3-5C72DE8A30D7}" srcOrd="0" destOrd="0" presId="urn:microsoft.com/office/officeart/2008/layout/VerticalCircleList"/>
    <dgm:cxn modelId="{3D4099C1-6DD6-41A3-86F4-7E909F833C40}" srcId="{69405DBA-B595-4202-A37C-E2CFF0A016BF}" destId="{3EAC1EF3-7A76-4309-923C-FB30232528AB}" srcOrd="0" destOrd="0" parTransId="{04BDF13A-EBEA-448B-824C-322969D61137}" sibTransId="{86B08656-EBB0-426A-8973-51B4046F7FC0}"/>
    <dgm:cxn modelId="{D9A50587-B8EE-46F4-B070-AB160A4B93A0}" type="presParOf" srcId="{3778DD59-DDE0-4D42-A173-CA9A031EBFB4}" destId="{9A4BF51C-5C0D-4128-8B65-5C8D72D101AA}" srcOrd="0" destOrd="0" presId="urn:microsoft.com/office/officeart/2008/layout/VerticalCircleList"/>
    <dgm:cxn modelId="{80AC943B-FD16-4EDF-9ADE-7B9104099937}" type="presParOf" srcId="{9A4BF51C-5C0D-4128-8B65-5C8D72D101AA}" destId="{53FDA8FE-E1D2-40A8-B34F-C43CFED4E76E}" srcOrd="0" destOrd="0" presId="urn:microsoft.com/office/officeart/2008/layout/VerticalCircleList"/>
    <dgm:cxn modelId="{BEF7DDBE-64C6-4BDD-BE03-E1B12E533245}" type="presParOf" srcId="{9A4BF51C-5C0D-4128-8B65-5C8D72D101AA}" destId="{5B19F2F5-1204-4F1A-9743-C4D8E9A68F9F}" srcOrd="1" destOrd="0" presId="urn:microsoft.com/office/officeart/2008/layout/VerticalCircleList"/>
    <dgm:cxn modelId="{7654B0C8-F1AF-4044-8DDD-8890CC6FB8A3}" type="presParOf" srcId="{9A4BF51C-5C0D-4128-8B65-5C8D72D101AA}" destId="{BF85672F-8070-4F08-B0A3-5C72DE8A30D7}" srcOrd="2" destOrd="0" presId="urn:microsoft.com/office/officeart/2008/layout/VerticalCircleList"/>
    <dgm:cxn modelId="{93B6EF1E-C971-47FC-9617-EAB038DBB896}" type="presParOf" srcId="{3778DD59-DDE0-4D42-A173-CA9A031EBFB4}" destId="{7DF2FCF5-DB14-49B9-9FE5-4CDA930C6FAE}" srcOrd="1" destOrd="0" presId="urn:microsoft.com/office/officeart/2008/layout/VerticalCircleList"/>
    <dgm:cxn modelId="{3518646D-AFDC-41EB-93AC-6BA3CA91ED52}" type="presParOf" srcId="{7DF2FCF5-DB14-49B9-9FE5-4CDA930C6FAE}" destId="{D670B1E7-1788-497D-83CE-8AF524F94BAE}" srcOrd="0" destOrd="0" presId="urn:microsoft.com/office/officeart/2008/layout/VerticalCircleList"/>
    <dgm:cxn modelId="{2F8E8B97-763F-441F-A8ED-4BD8044D5804}" type="presParOf" srcId="{7DF2FCF5-DB14-49B9-9FE5-4CDA930C6FAE}" destId="{5E5E870E-2255-4DDF-8B37-91E32A54FD4A}" srcOrd="1" destOrd="0" presId="urn:microsoft.com/office/officeart/2008/layout/VerticalCircleList"/>
    <dgm:cxn modelId="{7A144EAB-1F07-4898-B41D-544386F3EE58}" type="presParOf" srcId="{7DF2FCF5-DB14-49B9-9FE5-4CDA930C6FAE}" destId="{CECA3DC1-286B-4568-BCBB-77685FDA4AB5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FBF992B-AAF8-4713-A583-67FC8B71A9D1}" type="doc">
      <dgm:prSet loTypeId="urn:microsoft.com/office/officeart/2008/layout/CircleAccentTimeline" loCatId="process" qsTypeId="urn:microsoft.com/office/officeart/2005/8/quickstyle/3d2" qsCatId="3D" csTypeId="urn:microsoft.com/office/officeart/2005/8/colors/colorful5" csCatId="colorful"/>
      <dgm:spPr/>
      <dgm:t>
        <a:bodyPr/>
        <a:lstStyle/>
        <a:p>
          <a:endParaRPr lang="es-AR"/>
        </a:p>
      </dgm:t>
    </dgm:pt>
    <dgm:pt modelId="{98C283DD-1B7E-47D2-9746-626DFC4DB73E}">
      <dgm:prSet/>
      <dgm:spPr/>
      <dgm:t>
        <a:bodyPr/>
        <a:lstStyle/>
        <a:p>
          <a:pPr rtl="0"/>
          <a:endParaRPr lang="es-AR"/>
        </a:p>
      </dgm:t>
    </dgm:pt>
    <dgm:pt modelId="{AB5855DE-EFF5-4B90-AF08-DE471135AD97}" type="parTrans" cxnId="{BF7C3515-BF85-4522-91C4-52D8B52799E2}">
      <dgm:prSet/>
      <dgm:spPr/>
      <dgm:t>
        <a:bodyPr/>
        <a:lstStyle/>
        <a:p>
          <a:endParaRPr lang="es-AR"/>
        </a:p>
      </dgm:t>
    </dgm:pt>
    <dgm:pt modelId="{2676FD77-3A47-44D8-AA04-021F6D8AB4AC}" type="sibTrans" cxnId="{BF7C3515-BF85-4522-91C4-52D8B52799E2}">
      <dgm:prSet/>
      <dgm:spPr/>
      <dgm:t>
        <a:bodyPr/>
        <a:lstStyle/>
        <a:p>
          <a:endParaRPr lang="es-AR"/>
        </a:p>
      </dgm:t>
    </dgm:pt>
    <dgm:pt modelId="{FFBFECF1-AF41-414D-B345-5C5D729E42FE}">
      <dgm:prSet/>
      <dgm:spPr/>
      <dgm:t>
        <a:bodyPr/>
        <a:lstStyle/>
        <a:p>
          <a:pPr rtl="0"/>
          <a:r>
            <a:rPr lang="es-AR" b="1" dirty="0" smtClean="0">
              <a:solidFill>
                <a:schemeClr val="bg1"/>
              </a:solidFill>
            </a:rPr>
            <a:t>Las recomendaciones demasiado generales</a:t>
          </a:r>
          <a:endParaRPr lang="es-AR" b="1" dirty="0">
            <a:solidFill>
              <a:schemeClr val="bg1"/>
            </a:solidFill>
          </a:endParaRPr>
        </a:p>
      </dgm:t>
    </dgm:pt>
    <dgm:pt modelId="{85BA59F6-BC43-470A-8593-F93B8A2FEF62}" type="parTrans" cxnId="{E676075F-3C19-43B6-826B-19F70078C21C}">
      <dgm:prSet/>
      <dgm:spPr/>
      <dgm:t>
        <a:bodyPr/>
        <a:lstStyle/>
        <a:p>
          <a:endParaRPr lang="es-AR"/>
        </a:p>
      </dgm:t>
    </dgm:pt>
    <dgm:pt modelId="{EFEB0410-8BB1-4239-873C-96801E15E822}" type="sibTrans" cxnId="{E676075F-3C19-43B6-826B-19F70078C21C}">
      <dgm:prSet/>
      <dgm:spPr/>
      <dgm:t>
        <a:bodyPr/>
        <a:lstStyle/>
        <a:p>
          <a:endParaRPr lang="es-AR"/>
        </a:p>
      </dgm:t>
    </dgm:pt>
    <dgm:pt modelId="{3F6A9B99-B035-48E9-8826-41F7328B223D}">
      <dgm:prSet/>
      <dgm:spPr/>
      <dgm:t>
        <a:bodyPr/>
        <a:lstStyle/>
        <a:p>
          <a:pPr rtl="0"/>
          <a:r>
            <a:rPr lang="es-AR" b="1" dirty="0" smtClean="0">
              <a:solidFill>
                <a:schemeClr val="bg1"/>
              </a:solidFill>
            </a:rPr>
            <a:t>Las recomendaciones demasiado detalladas</a:t>
          </a:r>
          <a:endParaRPr lang="es-AR" b="1" dirty="0">
            <a:solidFill>
              <a:schemeClr val="bg1"/>
            </a:solidFill>
          </a:endParaRPr>
        </a:p>
      </dgm:t>
    </dgm:pt>
    <dgm:pt modelId="{5A1F03C1-640D-4860-AEA1-BEA158C04A72}" type="parTrans" cxnId="{55F5BD2A-88BF-49EA-9935-20FE987C9AB4}">
      <dgm:prSet/>
      <dgm:spPr/>
      <dgm:t>
        <a:bodyPr/>
        <a:lstStyle/>
        <a:p>
          <a:endParaRPr lang="es-AR"/>
        </a:p>
      </dgm:t>
    </dgm:pt>
    <dgm:pt modelId="{165CDB9F-7E9D-43F3-AADE-227B8795DAFC}" type="sibTrans" cxnId="{55F5BD2A-88BF-49EA-9935-20FE987C9AB4}">
      <dgm:prSet/>
      <dgm:spPr/>
      <dgm:t>
        <a:bodyPr/>
        <a:lstStyle/>
        <a:p>
          <a:endParaRPr lang="es-AR"/>
        </a:p>
      </dgm:t>
    </dgm:pt>
    <dgm:pt modelId="{51AF9E78-AED8-466F-83A8-2508ACEA9C24}" type="pres">
      <dgm:prSet presAssocID="{AFBF992B-AAF8-4713-A583-67FC8B71A9D1}" presName="Name0" presStyleCnt="0">
        <dgm:presLayoutVars>
          <dgm:dir/>
        </dgm:presLayoutVars>
      </dgm:prSet>
      <dgm:spPr/>
    </dgm:pt>
    <dgm:pt modelId="{3114BBBC-5A29-4147-8876-1092EF9D37A2}" type="pres">
      <dgm:prSet presAssocID="{98C283DD-1B7E-47D2-9746-626DFC4DB73E}" presName="parComposite" presStyleCnt="0"/>
      <dgm:spPr/>
    </dgm:pt>
    <dgm:pt modelId="{D98B6C11-69D7-47D8-A83A-C55B697E0D56}" type="pres">
      <dgm:prSet presAssocID="{98C283DD-1B7E-47D2-9746-626DFC4DB73E}" presName="parBigCircle" presStyleLbl="node0" presStyleIdx="0" presStyleCnt="3"/>
      <dgm:spPr/>
    </dgm:pt>
    <dgm:pt modelId="{DEBB1860-A3F7-4C47-BDAE-3DF42D49AD69}" type="pres">
      <dgm:prSet presAssocID="{98C283DD-1B7E-47D2-9746-626DFC4DB73E}" presName="parTx" presStyleLbl="revTx" presStyleIdx="0" presStyleCnt="3"/>
      <dgm:spPr/>
    </dgm:pt>
    <dgm:pt modelId="{FEA2483C-F3FF-4C58-BA70-9D03570DADFF}" type="pres">
      <dgm:prSet presAssocID="{98C283DD-1B7E-47D2-9746-626DFC4DB73E}" presName="bSpace" presStyleCnt="0"/>
      <dgm:spPr/>
    </dgm:pt>
    <dgm:pt modelId="{96D7D06F-F982-42F2-A0E2-B2EE14F7D5CE}" type="pres">
      <dgm:prSet presAssocID="{98C283DD-1B7E-47D2-9746-626DFC4DB73E}" presName="parBackupNorm" presStyleCnt="0"/>
      <dgm:spPr/>
    </dgm:pt>
    <dgm:pt modelId="{8A5BE920-C586-4FA8-8DDE-885F425BD9AE}" type="pres">
      <dgm:prSet presAssocID="{2676FD77-3A47-44D8-AA04-021F6D8AB4AC}" presName="parSpace" presStyleCnt="0"/>
      <dgm:spPr/>
    </dgm:pt>
    <dgm:pt modelId="{C109A5E2-E96B-4567-90E3-A087B1BA02CB}" type="pres">
      <dgm:prSet presAssocID="{FFBFECF1-AF41-414D-B345-5C5D729E42FE}" presName="parComposite" presStyleCnt="0"/>
      <dgm:spPr/>
    </dgm:pt>
    <dgm:pt modelId="{123B3EED-4C93-49CA-95A8-B4BD4A5AA895}" type="pres">
      <dgm:prSet presAssocID="{FFBFECF1-AF41-414D-B345-5C5D729E42FE}" presName="parBigCircle" presStyleLbl="node0" presStyleIdx="1" presStyleCnt="3"/>
      <dgm:spPr/>
    </dgm:pt>
    <dgm:pt modelId="{B6C154BE-C670-4FB0-A833-13B0FEA4EA87}" type="pres">
      <dgm:prSet presAssocID="{FFBFECF1-AF41-414D-B345-5C5D729E42FE}" presName="parTx" presStyleLbl="revTx" presStyleIdx="1" presStyleCnt="3"/>
      <dgm:spPr/>
    </dgm:pt>
    <dgm:pt modelId="{2D752AB9-3872-4BEC-8051-465A71EDA762}" type="pres">
      <dgm:prSet presAssocID="{FFBFECF1-AF41-414D-B345-5C5D729E42FE}" presName="bSpace" presStyleCnt="0"/>
      <dgm:spPr/>
    </dgm:pt>
    <dgm:pt modelId="{BF75BCB9-9A64-4025-8A5A-3C91878C16F4}" type="pres">
      <dgm:prSet presAssocID="{FFBFECF1-AF41-414D-B345-5C5D729E42FE}" presName="parBackupNorm" presStyleCnt="0"/>
      <dgm:spPr/>
    </dgm:pt>
    <dgm:pt modelId="{52C0C6FC-79E2-4269-A043-4A6FF9EE0614}" type="pres">
      <dgm:prSet presAssocID="{EFEB0410-8BB1-4239-873C-96801E15E822}" presName="parSpace" presStyleCnt="0"/>
      <dgm:spPr/>
    </dgm:pt>
    <dgm:pt modelId="{5550C073-6F01-4AA3-9FDB-0464346BB4EF}" type="pres">
      <dgm:prSet presAssocID="{3F6A9B99-B035-48E9-8826-41F7328B223D}" presName="parComposite" presStyleCnt="0"/>
      <dgm:spPr/>
    </dgm:pt>
    <dgm:pt modelId="{A1D03401-7ADA-4B58-9625-DBD377F500A3}" type="pres">
      <dgm:prSet presAssocID="{3F6A9B99-B035-48E9-8826-41F7328B223D}" presName="parBigCircle" presStyleLbl="node0" presStyleIdx="2" presStyleCnt="3"/>
      <dgm:spPr/>
    </dgm:pt>
    <dgm:pt modelId="{7D73C54B-A824-4746-897D-1E4065FE141A}" type="pres">
      <dgm:prSet presAssocID="{3F6A9B99-B035-48E9-8826-41F7328B223D}" presName="parTx" presStyleLbl="revTx" presStyleIdx="2" presStyleCnt="3"/>
      <dgm:spPr/>
    </dgm:pt>
    <dgm:pt modelId="{D76E849D-8470-4D4A-9257-F13AF6DC1C27}" type="pres">
      <dgm:prSet presAssocID="{3F6A9B99-B035-48E9-8826-41F7328B223D}" presName="bSpace" presStyleCnt="0"/>
      <dgm:spPr/>
    </dgm:pt>
    <dgm:pt modelId="{743E348B-70C8-4AC7-B178-7FE235539F14}" type="pres">
      <dgm:prSet presAssocID="{3F6A9B99-B035-48E9-8826-41F7328B223D}" presName="parBackupNorm" presStyleCnt="0"/>
      <dgm:spPr/>
    </dgm:pt>
    <dgm:pt modelId="{EB6876EB-E65B-4A24-8831-5B55D0B60627}" type="pres">
      <dgm:prSet presAssocID="{165CDB9F-7E9D-43F3-AADE-227B8795DAFC}" presName="parSpace" presStyleCnt="0"/>
      <dgm:spPr/>
    </dgm:pt>
  </dgm:ptLst>
  <dgm:cxnLst>
    <dgm:cxn modelId="{E676075F-3C19-43B6-826B-19F70078C21C}" srcId="{AFBF992B-AAF8-4713-A583-67FC8B71A9D1}" destId="{FFBFECF1-AF41-414D-B345-5C5D729E42FE}" srcOrd="1" destOrd="0" parTransId="{85BA59F6-BC43-470A-8593-F93B8A2FEF62}" sibTransId="{EFEB0410-8BB1-4239-873C-96801E15E822}"/>
    <dgm:cxn modelId="{A6D4FD70-B512-45A9-BB27-430F2156914A}" type="presOf" srcId="{FFBFECF1-AF41-414D-B345-5C5D729E42FE}" destId="{B6C154BE-C670-4FB0-A833-13B0FEA4EA87}" srcOrd="0" destOrd="0" presId="urn:microsoft.com/office/officeart/2008/layout/CircleAccentTimeline"/>
    <dgm:cxn modelId="{383E23E9-87B6-4B94-8294-1081E5E0DF13}" type="presOf" srcId="{98C283DD-1B7E-47D2-9746-626DFC4DB73E}" destId="{DEBB1860-A3F7-4C47-BDAE-3DF42D49AD69}" srcOrd="0" destOrd="0" presId="urn:microsoft.com/office/officeart/2008/layout/CircleAccentTimeline"/>
    <dgm:cxn modelId="{4D5FE4D2-AB21-4C48-9C6E-2C1B5C376AF7}" type="presOf" srcId="{3F6A9B99-B035-48E9-8826-41F7328B223D}" destId="{7D73C54B-A824-4746-897D-1E4065FE141A}" srcOrd="0" destOrd="0" presId="urn:microsoft.com/office/officeart/2008/layout/CircleAccentTimeline"/>
    <dgm:cxn modelId="{55F5BD2A-88BF-49EA-9935-20FE987C9AB4}" srcId="{AFBF992B-AAF8-4713-A583-67FC8B71A9D1}" destId="{3F6A9B99-B035-48E9-8826-41F7328B223D}" srcOrd="2" destOrd="0" parTransId="{5A1F03C1-640D-4860-AEA1-BEA158C04A72}" sibTransId="{165CDB9F-7E9D-43F3-AADE-227B8795DAFC}"/>
    <dgm:cxn modelId="{A2EF50FF-CE75-4FCE-B68C-8E8C1E55BC6A}" type="presOf" srcId="{AFBF992B-AAF8-4713-A583-67FC8B71A9D1}" destId="{51AF9E78-AED8-466F-83A8-2508ACEA9C24}" srcOrd="0" destOrd="0" presId="urn:microsoft.com/office/officeart/2008/layout/CircleAccentTimeline"/>
    <dgm:cxn modelId="{BF7C3515-BF85-4522-91C4-52D8B52799E2}" srcId="{AFBF992B-AAF8-4713-A583-67FC8B71A9D1}" destId="{98C283DD-1B7E-47D2-9746-626DFC4DB73E}" srcOrd="0" destOrd="0" parTransId="{AB5855DE-EFF5-4B90-AF08-DE471135AD97}" sibTransId="{2676FD77-3A47-44D8-AA04-021F6D8AB4AC}"/>
    <dgm:cxn modelId="{D5AD54DB-45C7-493F-95C5-47A73F8AF6F4}" type="presParOf" srcId="{51AF9E78-AED8-466F-83A8-2508ACEA9C24}" destId="{3114BBBC-5A29-4147-8876-1092EF9D37A2}" srcOrd="0" destOrd="0" presId="urn:microsoft.com/office/officeart/2008/layout/CircleAccentTimeline"/>
    <dgm:cxn modelId="{05F265E6-8F17-4137-BB9A-E58204B6321C}" type="presParOf" srcId="{3114BBBC-5A29-4147-8876-1092EF9D37A2}" destId="{D98B6C11-69D7-47D8-A83A-C55B697E0D56}" srcOrd="0" destOrd="0" presId="urn:microsoft.com/office/officeart/2008/layout/CircleAccentTimeline"/>
    <dgm:cxn modelId="{37D38FFB-AB3D-44BD-A560-91871D2A0B89}" type="presParOf" srcId="{3114BBBC-5A29-4147-8876-1092EF9D37A2}" destId="{DEBB1860-A3F7-4C47-BDAE-3DF42D49AD69}" srcOrd="1" destOrd="0" presId="urn:microsoft.com/office/officeart/2008/layout/CircleAccentTimeline"/>
    <dgm:cxn modelId="{F30523D9-E195-4721-BC08-D5BC214B52B7}" type="presParOf" srcId="{3114BBBC-5A29-4147-8876-1092EF9D37A2}" destId="{FEA2483C-F3FF-4C58-BA70-9D03570DADFF}" srcOrd="2" destOrd="0" presId="urn:microsoft.com/office/officeart/2008/layout/CircleAccentTimeline"/>
    <dgm:cxn modelId="{5A2AE5D5-CE51-4D2B-B7B5-3E597ABC95CF}" type="presParOf" srcId="{51AF9E78-AED8-466F-83A8-2508ACEA9C24}" destId="{96D7D06F-F982-42F2-A0E2-B2EE14F7D5CE}" srcOrd="1" destOrd="0" presId="urn:microsoft.com/office/officeart/2008/layout/CircleAccentTimeline"/>
    <dgm:cxn modelId="{BF5CEC28-58C2-4B70-AC3C-CE29557DBC1C}" type="presParOf" srcId="{51AF9E78-AED8-466F-83A8-2508ACEA9C24}" destId="{8A5BE920-C586-4FA8-8DDE-885F425BD9AE}" srcOrd="2" destOrd="0" presId="urn:microsoft.com/office/officeart/2008/layout/CircleAccentTimeline"/>
    <dgm:cxn modelId="{B97EC6D3-917C-4D0D-8DEE-E20C145BAA49}" type="presParOf" srcId="{51AF9E78-AED8-466F-83A8-2508ACEA9C24}" destId="{C109A5E2-E96B-4567-90E3-A087B1BA02CB}" srcOrd="3" destOrd="0" presId="urn:microsoft.com/office/officeart/2008/layout/CircleAccentTimeline"/>
    <dgm:cxn modelId="{D38F1E85-5EB2-43B0-B83D-F9B6DEF3D799}" type="presParOf" srcId="{C109A5E2-E96B-4567-90E3-A087B1BA02CB}" destId="{123B3EED-4C93-49CA-95A8-B4BD4A5AA895}" srcOrd="0" destOrd="0" presId="urn:microsoft.com/office/officeart/2008/layout/CircleAccentTimeline"/>
    <dgm:cxn modelId="{C7995616-480B-4E29-98EC-56D9D7A6552E}" type="presParOf" srcId="{C109A5E2-E96B-4567-90E3-A087B1BA02CB}" destId="{B6C154BE-C670-4FB0-A833-13B0FEA4EA87}" srcOrd="1" destOrd="0" presId="urn:microsoft.com/office/officeart/2008/layout/CircleAccentTimeline"/>
    <dgm:cxn modelId="{A23A41F7-213A-4CA2-BA51-7C67CEFFE8F6}" type="presParOf" srcId="{C109A5E2-E96B-4567-90E3-A087B1BA02CB}" destId="{2D752AB9-3872-4BEC-8051-465A71EDA762}" srcOrd="2" destOrd="0" presId="urn:microsoft.com/office/officeart/2008/layout/CircleAccentTimeline"/>
    <dgm:cxn modelId="{599A7E81-EE4A-470C-9F6A-DB36DD19EA9A}" type="presParOf" srcId="{51AF9E78-AED8-466F-83A8-2508ACEA9C24}" destId="{BF75BCB9-9A64-4025-8A5A-3C91878C16F4}" srcOrd="4" destOrd="0" presId="urn:microsoft.com/office/officeart/2008/layout/CircleAccentTimeline"/>
    <dgm:cxn modelId="{79C79861-5415-422F-AAE8-3147E11C3D6F}" type="presParOf" srcId="{51AF9E78-AED8-466F-83A8-2508ACEA9C24}" destId="{52C0C6FC-79E2-4269-A043-4A6FF9EE0614}" srcOrd="5" destOrd="0" presId="urn:microsoft.com/office/officeart/2008/layout/CircleAccentTimeline"/>
    <dgm:cxn modelId="{C9DF9130-7F7A-47D9-AFD1-BA36AA1F0FD4}" type="presParOf" srcId="{51AF9E78-AED8-466F-83A8-2508ACEA9C24}" destId="{5550C073-6F01-4AA3-9FDB-0464346BB4EF}" srcOrd="6" destOrd="0" presId="urn:microsoft.com/office/officeart/2008/layout/CircleAccentTimeline"/>
    <dgm:cxn modelId="{4DBEB4C1-A70B-4061-B676-B1C86AD9CB38}" type="presParOf" srcId="{5550C073-6F01-4AA3-9FDB-0464346BB4EF}" destId="{A1D03401-7ADA-4B58-9625-DBD377F500A3}" srcOrd="0" destOrd="0" presId="urn:microsoft.com/office/officeart/2008/layout/CircleAccentTimeline"/>
    <dgm:cxn modelId="{1F4C3CEA-DE8B-4EF8-9134-A649B02CFE37}" type="presParOf" srcId="{5550C073-6F01-4AA3-9FDB-0464346BB4EF}" destId="{7D73C54B-A824-4746-897D-1E4065FE141A}" srcOrd="1" destOrd="0" presId="urn:microsoft.com/office/officeart/2008/layout/CircleAccentTimeline"/>
    <dgm:cxn modelId="{33106FD7-D738-4F46-B721-8D652CAAA759}" type="presParOf" srcId="{5550C073-6F01-4AA3-9FDB-0464346BB4EF}" destId="{D76E849D-8470-4D4A-9257-F13AF6DC1C27}" srcOrd="2" destOrd="0" presId="urn:microsoft.com/office/officeart/2008/layout/CircleAccentTimeline"/>
    <dgm:cxn modelId="{8B3771BD-C3DA-4FD0-8E4C-5593C76E8019}" type="presParOf" srcId="{51AF9E78-AED8-466F-83A8-2508ACEA9C24}" destId="{743E348B-70C8-4AC7-B178-7FE235539F14}" srcOrd="7" destOrd="0" presId="urn:microsoft.com/office/officeart/2008/layout/CircleAccentTimeline"/>
    <dgm:cxn modelId="{40FDCA2C-60BC-4087-ACA4-BE450F43CD6F}" type="presParOf" srcId="{51AF9E78-AED8-466F-83A8-2508ACEA9C24}" destId="{EB6876EB-E65B-4A24-8831-5B55D0B60627}" srcOrd="8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6F77BFEB-2E7B-44A9-B2C2-FE93174864EA}" type="doc">
      <dgm:prSet loTypeId="urn:microsoft.com/office/officeart/2005/8/layout/bProcess3" loCatId="process" qsTypeId="urn:microsoft.com/office/officeart/2005/8/quickstyle/3d2" qsCatId="3D" csTypeId="urn:microsoft.com/office/officeart/2005/8/colors/colorful4" csCatId="colorful"/>
      <dgm:spPr/>
      <dgm:t>
        <a:bodyPr/>
        <a:lstStyle/>
        <a:p>
          <a:endParaRPr lang="es-AR"/>
        </a:p>
      </dgm:t>
    </dgm:pt>
    <dgm:pt modelId="{B3328288-B189-4157-85D4-D470BB0FD888}">
      <dgm:prSet/>
      <dgm:spPr/>
      <dgm:t>
        <a:bodyPr/>
        <a:lstStyle/>
        <a:p>
          <a:pPr rtl="0"/>
          <a:r>
            <a:rPr lang="es-AR" b="1" smtClean="0">
              <a:solidFill>
                <a:schemeClr val="bg1"/>
              </a:solidFill>
            </a:rPr>
            <a:t>Específicas</a:t>
          </a:r>
          <a:endParaRPr lang="es-AR" b="1" dirty="0">
            <a:solidFill>
              <a:schemeClr val="bg1"/>
            </a:solidFill>
          </a:endParaRPr>
        </a:p>
      </dgm:t>
    </dgm:pt>
    <dgm:pt modelId="{C93D421E-F705-4973-AC1F-6231D8186D33}" type="parTrans" cxnId="{F419D6C1-CACB-4CCA-AEEB-CFDC0365C894}">
      <dgm:prSet/>
      <dgm:spPr/>
      <dgm:t>
        <a:bodyPr/>
        <a:lstStyle/>
        <a:p>
          <a:endParaRPr lang="es-AR"/>
        </a:p>
      </dgm:t>
    </dgm:pt>
    <dgm:pt modelId="{B854B817-571D-4CBC-A453-3A4AF85391F2}" type="sibTrans" cxnId="{F419D6C1-CACB-4CCA-AEEB-CFDC0365C894}">
      <dgm:prSet/>
      <dgm:spPr/>
      <dgm:t>
        <a:bodyPr/>
        <a:lstStyle/>
        <a:p>
          <a:endParaRPr lang="es-AR"/>
        </a:p>
      </dgm:t>
    </dgm:pt>
    <dgm:pt modelId="{0FACE038-5310-41F7-86EC-9AF1FEAF485C}">
      <dgm:prSet/>
      <dgm:spPr/>
      <dgm:t>
        <a:bodyPr/>
        <a:lstStyle/>
        <a:p>
          <a:pPr rtl="0"/>
          <a:r>
            <a:rPr lang="es-AR" b="1" smtClean="0">
              <a:solidFill>
                <a:schemeClr val="bg1"/>
              </a:solidFill>
            </a:rPr>
            <a:t>Medibles</a:t>
          </a:r>
          <a:endParaRPr lang="es-AR" b="1" dirty="0">
            <a:solidFill>
              <a:schemeClr val="bg1"/>
            </a:solidFill>
          </a:endParaRPr>
        </a:p>
      </dgm:t>
    </dgm:pt>
    <dgm:pt modelId="{5DA0C5E0-E262-4A92-A6DB-B5FCA6BF830E}" type="parTrans" cxnId="{C1DC5E4D-9719-4B15-802E-932FC607BBB7}">
      <dgm:prSet/>
      <dgm:spPr/>
      <dgm:t>
        <a:bodyPr/>
        <a:lstStyle/>
        <a:p>
          <a:endParaRPr lang="es-AR"/>
        </a:p>
      </dgm:t>
    </dgm:pt>
    <dgm:pt modelId="{56B68E0A-9E2A-4370-AF89-196CEC32F33C}" type="sibTrans" cxnId="{C1DC5E4D-9719-4B15-802E-932FC607BBB7}">
      <dgm:prSet/>
      <dgm:spPr/>
      <dgm:t>
        <a:bodyPr/>
        <a:lstStyle/>
        <a:p>
          <a:endParaRPr lang="es-AR"/>
        </a:p>
      </dgm:t>
    </dgm:pt>
    <dgm:pt modelId="{98841A33-05B2-463E-8512-538C8C129742}">
      <dgm:prSet/>
      <dgm:spPr/>
      <dgm:t>
        <a:bodyPr/>
        <a:lstStyle/>
        <a:p>
          <a:pPr rtl="0"/>
          <a:r>
            <a:rPr lang="es-AR" b="1" smtClean="0">
              <a:solidFill>
                <a:schemeClr val="bg1"/>
              </a:solidFill>
            </a:rPr>
            <a:t>Alcanzables</a:t>
          </a:r>
          <a:endParaRPr lang="es-AR" b="1" dirty="0">
            <a:solidFill>
              <a:schemeClr val="bg1"/>
            </a:solidFill>
          </a:endParaRPr>
        </a:p>
      </dgm:t>
    </dgm:pt>
    <dgm:pt modelId="{C0C55D3B-E9A4-4DE8-AACC-7CD1ADC00DEB}" type="parTrans" cxnId="{A8CFCAA3-8E11-403D-A6DD-81798854E02F}">
      <dgm:prSet/>
      <dgm:spPr/>
      <dgm:t>
        <a:bodyPr/>
        <a:lstStyle/>
        <a:p>
          <a:endParaRPr lang="es-AR"/>
        </a:p>
      </dgm:t>
    </dgm:pt>
    <dgm:pt modelId="{39A4B9D5-83E2-473F-B9C9-5E03A67B6492}" type="sibTrans" cxnId="{A8CFCAA3-8E11-403D-A6DD-81798854E02F}">
      <dgm:prSet/>
      <dgm:spPr/>
      <dgm:t>
        <a:bodyPr/>
        <a:lstStyle/>
        <a:p>
          <a:endParaRPr lang="es-AR"/>
        </a:p>
      </dgm:t>
    </dgm:pt>
    <dgm:pt modelId="{B9DFD0B1-15D7-4DB8-A2E1-F032B80C3B02}">
      <dgm:prSet/>
      <dgm:spPr/>
      <dgm:t>
        <a:bodyPr/>
        <a:lstStyle/>
        <a:p>
          <a:pPr rtl="0"/>
          <a:r>
            <a:rPr lang="es-AR" b="1" dirty="0" smtClean="0">
              <a:solidFill>
                <a:schemeClr val="bg1"/>
              </a:solidFill>
            </a:rPr>
            <a:t>En función de resultados</a:t>
          </a:r>
          <a:endParaRPr lang="es-AR" b="1" dirty="0">
            <a:solidFill>
              <a:schemeClr val="bg1"/>
            </a:solidFill>
          </a:endParaRPr>
        </a:p>
      </dgm:t>
    </dgm:pt>
    <dgm:pt modelId="{47D60DB8-139E-4E11-890D-F195562E56DE}" type="parTrans" cxnId="{CB9AEA11-527D-4D1F-8BE2-48E40E172A14}">
      <dgm:prSet/>
      <dgm:spPr/>
      <dgm:t>
        <a:bodyPr/>
        <a:lstStyle/>
        <a:p>
          <a:endParaRPr lang="es-AR"/>
        </a:p>
      </dgm:t>
    </dgm:pt>
    <dgm:pt modelId="{C353B6EC-4BCC-4952-AF91-97937604085F}" type="sibTrans" cxnId="{CB9AEA11-527D-4D1F-8BE2-48E40E172A14}">
      <dgm:prSet/>
      <dgm:spPr/>
      <dgm:t>
        <a:bodyPr/>
        <a:lstStyle/>
        <a:p>
          <a:endParaRPr lang="es-AR"/>
        </a:p>
      </dgm:t>
    </dgm:pt>
    <dgm:pt modelId="{0923DFEA-2D98-4EF6-A852-D918372C8727}">
      <dgm:prSet/>
      <dgm:spPr/>
      <dgm:t>
        <a:bodyPr/>
        <a:lstStyle/>
        <a:p>
          <a:pPr rtl="0"/>
          <a:r>
            <a:rPr lang="es-AR" b="1" smtClean="0">
              <a:solidFill>
                <a:schemeClr val="bg1"/>
              </a:solidFill>
            </a:rPr>
            <a:t>Delimitadas en el tiempo</a:t>
          </a:r>
          <a:endParaRPr lang="es-AR" b="1" dirty="0">
            <a:solidFill>
              <a:schemeClr val="bg1"/>
            </a:solidFill>
          </a:endParaRPr>
        </a:p>
      </dgm:t>
    </dgm:pt>
    <dgm:pt modelId="{A7EB5984-E8E2-49B8-A4A9-1FF8D68ED0A9}" type="parTrans" cxnId="{C0B60E39-21A3-4DBC-9DC4-2B8A9A1A3E22}">
      <dgm:prSet/>
      <dgm:spPr/>
      <dgm:t>
        <a:bodyPr/>
        <a:lstStyle/>
        <a:p>
          <a:endParaRPr lang="es-AR"/>
        </a:p>
      </dgm:t>
    </dgm:pt>
    <dgm:pt modelId="{851F7B32-3593-434B-8076-CDBA7101DD49}" type="sibTrans" cxnId="{C0B60E39-21A3-4DBC-9DC4-2B8A9A1A3E22}">
      <dgm:prSet/>
      <dgm:spPr/>
      <dgm:t>
        <a:bodyPr/>
        <a:lstStyle/>
        <a:p>
          <a:endParaRPr lang="es-AR"/>
        </a:p>
      </dgm:t>
    </dgm:pt>
    <dgm:pt modelId="{E692BA5E-EE29-4F6D-A619-823AF48689DD}">
      <dgm:prSet/>
      <dgm:spPr/>
      <dgm:t>
        <a:bodyPr/>
        <a:lstStyle/>
        <a:p>
          <a:pPr rtl="0"/>
          <a:r>
            <a:rPr lang="es-AR" b="1" smtClean="0">
              <a:solidFill>
                <a:schemeClr val="bg1"/>
              </a:solidFill>
            </a:rPr>
            <a:t>Enfocadas en soluciones</a:t>
          </a:r>
          <a:endParaRPr lang="es-AR" b="1" dirty="0">
            <a:solidFill>
              <a:schemeClr val="bg1"/>
            </a:solidFill>
          </a:endParaRPr>
        </a:p>
      </dgm:t>
    </dgm:pt>
    <dgm:pt modelId="{3C1C9F7A-BB34-4C45-A9DC-F132EFE11365}" type="parTrans" cxnId="{5E991C07-D434-4865-956C-BCBE82EB9204}">
      <dgm:prSet/>
      <dgm:spPr/>
      <dgm:t>
        <a:bodyPr/>
        <a:lstStyle/>
        <a:p>
          <a:endParaRPr lang="es-AR"/>
        </a:p>
      </dgm:t>
    </dgm:pt>
    <dgm:pt modelId="{18900861-DE03-4A81-B848-6EA86FAB3A57}" type="sibTrans" cxnId="{5E991C07-D434-4865-956C-BCBE82EB9204}">
      <dgm:prSet/>
      <dgm:spPr/>
      <dgm:t>
        <a:bodyPr/>
        <a:lstStyle/>
        <a:p>
          <a:endParaRPr lang="es-AR"/>
        </a:p>
      </dgm:t>
    </dgm:pt>
    <dgm:pt modelId="{AD12305D-035A-4B0C-B7A8-99692C80CBBA}">
      <dgm:prSet/>
      <dgm:spPr/>
      <dgm:t>
        <a:bodyPr/>
        <a:lstStyle/>
        <a:p>
          <a:pPr rtl="0"/>
          <a:r>
            <a:rPr lang="es-AR" b="1" smtClean="0">
              <a:solidFill>
                <a:schemeClr val="bg1"/>
              </a:solidFill>
            </a:rPr>
            <a:t>Conscientes de prioridades</a:t>
          </a:r>
          <a:endParaRPr lang="es-AR" b="1" dirty="0">
            <a:solidFill>
              <a:schemeClr val="bg1"/>
            </a:solidFill>
          </a:endParaRPr>
        </a:p>
      </dgm:t>
    </dgm:pt>
    <dgm:pt modelId="{14F74499-CF72-4D82-B5D2-1E83D40B339C}" type="parTrans" cxnId="{7F8ADBB1-1A2E-42F5-87EA-9E2D2423FD1C}">
      <dgm:prSet/>
      <dgm:spPr/>
      <dgm:t>
        <a:bodyPr/>
        <a:lstStyle/>
        <a:p>
          <a:endParaRPr lang="es-AR"/>
        </a:p>
      </dgm:t>
    </dgm:pt>
    <dgm:pt modelId="{5EFF4AA6-8162-4617-BE61-0EAE2CBC708B}" type="sibTrans" cxnId="{7F8ADBB1-1A2E-42F5-87EA-9E2D2423FD1C}">
      <dgm:prSet/>
      <dgm:spPr/>
      <dgm:t>
        <a:bodyPr/>
        <a:lstStyle/>
        <a:p>
          <a:endParaRPr lang="es-AR"/>
        </a:p>
      </dgm:t>
    </dgm:pt>
    <dgm:pt modelId="{3EAA8FEA-D6A0-4451-8FD2-AE448144FF9D}">
      <dgm:prSet/>
      <dgm:spPr/>
      <dgm:t>
        <a:bodyPr/>
        <a:lstStyle/>
        <a:p>
          <a:pPr rtl="0"/>
          <a:r>
            <a:rPr lang="es-AR" b="1" smtClean="0">
              <a:solidFill>
                <a:schemeClr val="bg1"/>
              </a:solidFill>
            </a:rPr>
            <a:t>Fundamentadas</a:t>
          </a:r>
          <a:endParaRPr lang="es-AR" b="1" dirty="0">
            <a:solidFill>
              <a:schemeClr val="bg1"/>
            </a:solidFill>
          </a:endParaRPr>
        </a:p>
      </dgm:t>
    </dgm:pt>
    <dgm:pt modelId="{A982736C-70CB-45A2-9499-C515731AA4C9}" type="parTrans" cxnId="{9A7C648A-8B4E-4585-876C-0F78AF0AD45F}">
      <dgm:prSet/>
      <dgm:spPr/>
      <dgm:t>
        <a:bodyPr/>
        <a:lstStyle/>
        <a:p>
          <a:endParaRPr lang="es-AR"/>
        </a:p>
      </dgm:t>
    </dgm:pt>
    <dgm:pt modelId="{067EE982-F274-4909-80A7-4F89833C290E}" type="sibTrans" cxnId="{9A7C648A-8B4E-4585-876C-0F78AF0AD45F}">
      <dgm:prSet/>
      <dgm:spPr/>
      <dgm:t>
        <a:bodyPr/>
        <a:lstStyle/>
        <a:p>
          <a:endParaRPr lang="es-AR"/>
        </a:p>
      </dgm:t>
    </dgm:pt>
    <dgm:pt modelId="{879B907F-DCE7-481E-AC31-D9C4598E753A}">
      <dgm:prSet/>
      <dgm:spPr/>
      <dgm:t>
        <a:bodyPr/>
        <a:lstStyle/>
        <a:p>
          <a:pPr rtl="0"/>
          <a:r>
            <a:rPr lang="es-AR" b="1" smtClean="0">
              <a:solidFill>
                <a:schemeClr val="bg1"/>
              </a:solidFill>
            </a:rPr>
            <a:t>Sensibles a las causas</a:t>
          </a:r>
          <a:endParaRPr lang="es-AR" b="1" dirty="0">
            <a:solidFill>
              <a:schemeClr val="bg1"/>
            </a:solidFill>
          </a:endParaRPr>
        </a:p>
      </dgm:t>
    </dgm:pt>
    <dgm:pt modelId="{32601C27-425B-4902-8AF5-6D5FBA752426}" type="parTrans" cxnId="{063C7347-EF0A-48F4-93FB-16C5EBA9F360}">
      <dgm:prSet/>
      <dgm:spPr/>
      <dgm:t>
        <a:bodyPr/>
        <a:lstStyle/>
        <a:p>
          <a:endParaRPr lang="es-AR"/>
        </a:p>
      </dgm:t>
    </dgm:pt>
    <dgm:pt modelId="{88D2F4F1-4AEB-497D-B4C7-006B06169A37}" type="sibTrans" cxnId="{063C7347-EF0A-48F4-93FB-16C5EBA9F360}">
      <dgm:prSet/>
      <dgm:spPr/>
      <dgm:t>
        <a:bodyPr/>
        <a:lstStyle/>
        <a:p>
          <a:endParaRPr lang="es-AR"/>
        </a:p>
      </dgm:t>
    </dgm:pt>
    <dgm:pt modelId="{341112D1-39D6-4C1A-AC9C-E3EFAADAF579}">
      <dgm:prSet/>
      <dgm:spPr/>
      <dgm:t>
        <a:bodyPr/>
        <a:lstStyle/>
        <a:p>
          <a:pPr rtl="0"/>
          <a:r>
            <a:rPr lang="es-AR" b="1" smtClean="0">
              <a:solidFill>
                <a:schemeClr val="bg1"/>
              </a:solidFill>
            </a:rPr>
            <a:t>Dirigidas</a:t>
          </a:r>
          <a:endParaRPr lang="es-AR" b="1" dirty="0">
            <a:solidFill>
              <a:schemeClr val="bg1"/>
            </a:solidFill>
          </a:endParaRPr>
        </a:p>
      </dgm:t>
    </dgm:pt>
    <dgm:pt modelId="{47AC7F43-E0C9-4AB9-AAE3-31D271C1BFD6}" type="parTrans" cxnId="{3F1E3B70-6BBA-4B37-868C-9B0F3EB0F725}">
      <dgm:prSet/>
      <dgm:spPr/>
      <dgm:t>
        <a:bodyPr/>
        <a:lstStyle/>
        <a:p>
          <a:endParaRPr lang="es-AR"/>
        </a:p>
      </dgm:t>
    </dgm:pt>
    <dgm:pt modelId="{DF13E3E6-93CB-45F4-A729-131A037B70F7}" type="sibTrans" cxnId="{3F1E3B70-6BBA-4B37-868C-9B0F3EB0F725}">
      <dgm:prSet/>
      <dgm:spPr/>
      <dgm:t>
        <a:bodyPr/>
        <a:lstStyle/>
        <a:p>
          <a:endParaRPr lang="es-AR"/>
        </a:p>
      </dgm:t>
    </dgm:pt>
    <dgm:pt modelId="{608E0A60-AFB7-4194-9CEB-28B7A09D59F6}" type="pres">
      <dgm:prSet presAssocID="{6F77BFEB-2E7B-44A9-B2C2-FE93174864EA}" presName="Name0" presStyleCnt="0">
        <dgm:presLayoutVars>
          <dgm:dir/>
          <dgm:resizeHandles val="exact"/>
        </dgm:presLayoutVars>
      </dgm:prSet>
      <dgm:spPr/>
    </dgm:pt>
    <dgm:pt modelId="{EEA40F06-5C86-43EE-B585-C061DFD1A887}" type="pres">
      <dgm:prSet presAssocID="{B3328288-B189-4157-85D4-D470BB0FD888}" presName="node" presStyleLbl="node1" presStyleIdx="0" presStyleCnt="10">
        <dgm:presLayoutVars>
          <dgm:bulletEnabled val="1"/>
        </dgm:presLayoutVars>
      </dgm:prSet>
      <dgm:spPr/>
    </dgm:pt>
    <dgm:pt modelId="{39473455-8CFB-4ED9-83C7-DCEB8E9075C4}" type="pres">
      <dgm:prSet presAssocID="{B854B817-571D-4CBC-A453-3A4AF85391F2}" presName="sibTrans" presStyleLbl="sibTrans1D1" presStyleIdx="0" presStyleCnt="9"/>
      <dgm:spPr/>
    </dgm:pt>
    <dgm:pt modelId="{3F76E0C7-AF07-4DB1-BB53-07C46C2B4E50}" type="pres">
      <dgm:prSet presAssocID="{B854B817-571D-4CBC-A453-3A4AF85391F2}" presName="connectorText" presStyleLbl="sibTrans1D1" presStyleIdx="0" presStyleCnt="9"/>
      <dgm:spPr/>
    </dgm:pt>
    <dgm:pt modelId="{66BA92DB-7D52-4608-A5F0-0F47EFEF0C3C}" type="pres">
      <dgm:prSet presAssocID="{0FACE038-5310-41F7-86EC-9AF1FEAF485C}" presName="node" presStyleLbl="node1" presStyleIdx="1" presStyleCnt="10">
        <dgm:presLayoutVars>
          <dgm:bulletEnabled val="1"/>
        </dgm:presLayoutVars>
      </dgm:prSet>
      <dgm:spPr/>
    </dgm:pt>
    <dgm:pt modelId="{9E6D799D-6234-4423-97F9-ABBB178747B8}" type="pres">
      <dgm:prSet presAssocID="{56B68E0A-9E2A-4370-AF89-196CEC32F33C}" presName="sibTrans" presStyleLbl="sibTrans1D1" presStyleIdx="1" presStyleCnt="9"/>
      <dgm:spPr/>
    </dgm:pt>
    <dgm:pt modelId="{4856501B-2F3F-4F5C-82B2-DC8A3F2C38ED}" type="pres">
      <dgm:prSet presAssocID="{56B68E0A-9E2A-4370-AF89-196CEC32F33C}" presName="connectorText" presStyleLbl="sibTrans1D1" presStyleIdx="1" presStyleCnt="9"/>
      <dgm:spPr/>
    </dgm:pt>
    <dgm:pt modelId="{8C76D888-C57B-4529-8556-A9ECC77C86E1}" type="pres">
      <dgm:prSet presAssocID="{98841A33-05B2-463E-8512-538C8C129742}" presName="node" presStyleLbl="node1" presStyleIdx="2" presStyleCnt="10">
        <dgm:presLayoutVars>
          <dgm:bulletEnabled val="1"/>
        </dgm:presLayoutVars>
      </dgm:prSet>
      <dgm:spPr/>
    </dgm:pt>
    <dgm:pt modelId="{7D2A14D5-677E-49C3-9EE6-5161DC066490}" type="pres">
      <dgm:prSet presAssocID="{39A4B9D5-83E2-473F-B9C9-5E03A67B6492}" presName="sibTrans" presStyleLbl="sibTrans1D1" presStyleIdx="2" presStyleCnt="9"/>
      <dgm:spPr/>
    </dgm:pt>
    <dgm:pt modelId="{E1921C13-3CEE-49DA-BCEF-D2517CE1A269}" type="pres">
      <dgm:prSet presAssocID="{39A4B9D5-83E2-473F-B9C9-5E03A67B6492}" presName="connectorText" presStyleLbl="sibTrans1D1" presStyleIdx="2" presStyleCnt="9"/>
      <dgm:spPr/>
    </dgm:pt>
    <dgm:pt modelId="{C9510A50-2561-49E9-A530-BFA18DF784C1}" type="pres">
      <dgm:prSet presAssocID="{B9DFD0B1-15D7-4DB8-A2E1-F032B80C3B02}" presName="node" presStyleLbl="node1" presStyleIdx="3" presStyleCnt="10">
        <dgm:presLayoutVars>
          <dgm:bulletEnabled val="1"/>
        </dgm:presLayoutVars>
      </dgm:prSet>
      <dgm:spPr/>
    </dgm:pt>
    <dgm:pt modelId="{F86CE9F2-0D08-45E4-B460-26A4B114B002}" type="pres">
      <dgm:prSet presAssocID="{C353B6EC-4BCC-4952-AF91-97937604085F}" presName="sibTrans" presStyleLbl="sibTrans1D1" presStyleIdx="3" presStyleCnt="9"/>
      <dgm:spPr/>
    </dgm:pt>
    <dgm:pt modelId="{34D3D594-FDE2-47EC-9F06-B1841E965B6A}" type="pres">
      <dgm:prSet presAssocID="{C353B6EC-4BCC-4952-AF91-97937604085F}" presName="connectorText" presStyleLbl="sibTrans1D1" presStyleIdx="3" presStyleCnt="9"/>
      <dgm:spPr/>
    </dgm:pt>
    <dgm:pt modelId="{B3B9F1D4-7585-4EE7-96F6-B432E594937E}" type="pres">
      <dgm:prSet presAssocID="{0923DFEA-2D98-4EF6-A852-D918372C8727}" presName="node" presStyleLbl="node1" presStyleIdx="4" presStyleCnt="10">
        <dgm:presLayoutVars>
          <dgm:bulletEnabled val="1"/>
        </dgm:presLayoutVars>
      </dgm:prSet>
      <dgm:spPr/>
    </dgm:pt>
    <dgm:pt modelId="{795157ED-ACC9-40A0-BD40-15B444B46E1C}" type="pres">
      <dgm:prSet presAssocID="{851F7B32-3593-434B-8076-CDBA7101DD49}" presName="sibTrans" presStyleLbl="sibTrans1D1" presStyleIdx="4" presStyleCnt="9"/>
      <dgm:spPr/>
    </dgm:pt>
    <dgm:pt modelId="{4B5D9CAA-5A08-4577-8D28-4FD89EC0C38E}" type="pres">
      <dgm:prSet presAssocID="{851F7B32-3593-434B-8076-CDBA7101DD49}" presName="connectorText" presStyleLbl="sibTrans1D1" presStyleIdx="4" presStyleCnt="9"/>
      <dgm:spPr/>
    </dgm:pt>
    <dgm:pt modelId="{B05F5239-6D23-49F5-8275-5D2C51378B00}" type="pres">
      <dgm:prSet presAssocID="{E692BA5E-EE29-4F6D-A619-823AF48689DD}" presName="node" presStyleLbl="node1" presStyleIdx="5" presStyleCnt="10">
        <dgm:presLayoutVars>
          <dgm:bulletEnabled val="1"/>
        </dgm:presLayoutVars>
      </dgm:prSet>
      <dgm:spPr/>
    </dgm:pt>
    <dgm:pt modelId="{D73C85A5-F90F-4DB1-B660-3B5327FCE9A9}" type="pres">
      <dgm:prSet presAssocID="{18900861-DE03-4A81-B848-6EA86FAB3A57}" presName="sibTrans" presStyleLbl="sibTrans1D1" presStyleIdx="5" presStyleCnt="9"/>
      <dgm:spPr/>
    </dgm:pt>
    <dgm:pt modelId="{56780B8A-2B57-4E63-A622-AF7228FDE04A}" type="pres">
      <dgm:prSet presAssocID="{18900861-DE03-4A81-B848-6EA86FAB3A57}" presName="connectorText" presStyleLbl="sibTrans1D1" presStyleIdx="5" presStyleCnt="9"/>
      <dgm:spPr/>
    </dgm:pt>
    <dgm:pt modelId="{FDDA377D-9F60-41FB-A82C-3D07B029442F}" type="pres">
      <dgm:prSet presAssocID="{AD12305D-035A-4B0C-B7A8-99692C80CBBA}" presName="node" presStyleLbl="node1" presStyleIdx="6" presStyleCnt="10">
        <dgm:presLayoutVars>
          <dgm:bulletEnabled val="1"/>
        </dgm:presLayoutVars>
      </dgm:prSet>
      <dgm:spPr/>
    </dgm:pt>
    <dgm:pt modelId="{20FB20E0-C289-4E54-87F0-4FDC935E4A2E}" type="pres">
      <dgm:prSet presAssocID="{5EFF4AA6-8162-4617-BE61-0EAE2CBC708B}" presName="sibTrans" presStyleLbl="sibTrans1D1" presStyleIdx="6" presStyleCnt="9"/>
      <dgm:spPr/>
    </dgm:pt>
    <dgm:pt modelId="{4C4E8BC2-18BC-49A7-A9F5-86B0329759D9}" type="pres">
      <dgm:prSet presAssocID="{5EFF4AA6-8162-4617-BE61-0EAE2CBC708B}" presName="connectorText" presStyleLbl="sibTrans1D1" presStyleIdx="6" presStyleCnt="9"/>
      <dgm:spPr/>
    </dgm:pt>
    <dgm:pt modelId="{B3768897-23B5-44E9-A48B-7E7646C9C44F}" type="pres">
      <dgm:prSet presAssocID="{3EAA8FEA-D6A0-4451-8FD2-AE448144FF9D}" presName="node" presStyleLbl="node1" presStyleIdx="7" presStyleCnt="10">
        <dgm:presLayoutVars>
          <dgm:bulletEnabled val="1"/>
        </dgm:presLayoutVars>
      </dgm:prSet>
      <dgm:spPr/>
    </dgm:pt>
    <dgm:pt modelId="{5F61E293-56C6-4931-AAEA-A861AC3789E9}" type="pres">
      <dgm:prSet presAssocID="{067EE982-F274-4909-80A7-4F89833C290E}" presName="sibTrans" presStyleLbl="sibTrans1D1" presStyleIdx="7" presStyleCnt="9"/>
      <dgm:spPr/>
    </dgm:pt>
    <dgm:pt modelId="{88E85EBC-70A5-4A24-9CA3-F0B918A3F4AF}" type="pres">
      <dgm:prSet presAssocID="{067EE982-F274-4909-80A7-4F89833C290E}" presName="connectorText" presStyleLbl="sibTrans1D1" presStyleIdx="7" presStyleCnt="9"/>
      <dgm:spPr/>
    </dgm:pt>
    <dgm:pt modelId="{B2EFA946-4D13-45B9-8C9A-F69998451111}" type="pres">
      <dgm:prSet presAssocID="{879B907F-DCE7-481E-AC31-D9C4598E753A}" presName="node" presStyleLbl="node1" presStyleIdx="8" presStyleCnt="10">
        <dgm:presLayoutVars>
          <dgm:bulletEnabled val="1"/>
        </dgm:presLayoutVars>
      </dgm:prSet>
      <dgm:spPr/>
    </dgm:pt>
    <dgm:pt modelId="{C569BD64-744B-41D5-AD6D-08BE204E37F5}" type="pres">
      <dgm:prSet presAssocID="{88D2F4F1-4AEB-497D-B4C7-006B06169A37}" presName="sibTrans" presStyleLbl="sibTrans1D1" presStyleIdx="8" presStyleCnt="9"/>
      <dgm:spPr/>
    </dgm:pt>
    <dgm:pt modelId="{BC6A85AA-D824-4B88-878B-CA926FF16853}" type="pres">
      <dgm:prSet presAssocID="{88D2F4F1-4AEB-497D-B4C7-006B06169A37}" presName="connectorText" presStyleLbl="sibTrans1D1" presStyleIdx="8" presStyleCnt="9"/>
      <dgm:spPr/>
    </dgm:pt>
    <dgm:pt modelId="{5AA434C1-14FB-4451-BDE1-0540A0E4BCDE}" type="pres">
      <dgm:prSet presAssocID="{341112D1-39D6-4C1A-AC9C-E3EFAADAF579}" presName="node" presStyleLbl="node1" presStyleIdx="9" presStyleCnt="10">
        <dgm:presLayoutVars>
          <dgm:bulletEnabled val="1"/>
        </dgm:presLayoutVars>
      </dgm:prSet>
      <dgm:spPr/>
    </dgm:pt>
  </dgm:ptLst>
  <dgm:cxnLst>
    <dgm:cxn modelId="{C0B60E39-21A3-4DBC-9DC4-2B8A9A1A3E22}" srcId="{6F77BFEB-2E7B-44A9-B2C2-FE93174864EA}" destId="{0923DFEA-2D98-4EF6-A852-D918372C8727}" srcOrd="4" destOrd="0" parTransId="{A7EB5984-E8E2-49B8-A4A9-1FF8D68ED0A9}" sibTransId="{851F7B32-3593-434B-8076-CDBA7101DD49}"/>
    <dgm:cxn modelId="{23755A7F-73F6-4DB0-BA4B-9FBD522FDD43}" type="presOf" srcId="{851F7B32-3593-434B-8076-CDBA7101DD49}" destId="{4B5D9CAA-5A08-4577-8D28-4FD89EC0C38E}" srcOrd="1" destOrd="0" presId="urn:microsoft.com/office/officeart/2005/8/layout/bProcess3"/>
    <dgm:cxn modelId="{3CE14F43-391B-4127-83DC-EB16BEFD15EA}" type="presOf" srcId="{067EE982-F274-4909-80A7-4F89833C290E}" destId="{5F61E293-56C6-4931-AAEA-A861AC3789E9}" srcOrd="0" destOrd="0" presId="urn:microsoft.com/office/officeart/2005/8/layout/bProcess3"/>
    <dgm:cxn modelId="{305C04D2-E8BC-4D73-A5F0-1AEFEACAAA44}" type="presOf" srcId="{341112D1-39D6-4C1A-AC9C-E3EFAADAF579}" destId="{5AA434C1-14FB-4451-BDE1-0540A0E4BCDE}" srcOrd="0" destOrd="0" presId="urn:microsoft.com/office/officeart/2005/8/layout/bProcess3"/>
    <dgm:cxn modelId="{3F1E3B70-6BBA-4B37-868C-9B0F3EB0F725}" srcId="{6F77BFEB-2E7B-44A9-B2C2-FE93174864EA}" destId="{341112D1-39D6-4C1A-AC9C-E3EFAADAF579}" srcOrd="9" destOrd="0" parTransId="{47AC7F43-E0C9-4AB9-AAE3-31D271C1BFD6}" sibTransId="{DF13E3E6-93CB-45F4-A729-131A037B70F7}"/>
    <dgm:cxn modelId="{0E3E58C1-9F9A-40C3-8850-24C0D0877614}" type="presOf" srcId="{B9DFD0B1-15D7-4DB8-A2E1-F032B80C3B02}" destId="{C9510A50-2561-49E9-A530-BFA18DF784C1}" srcOrd="0" destOrd="0" presId="urn:microsoft.com/office/officeart/2005/8/layout/bProcess3"/>
    <dgm:cxn modelId="{3D1F8DCB-11D4-492F-B787-A680AB9FB3BA}" type="presOf" srcId="{88D2F4F1-4AEB-497D-B4C7-006B06169A37}" destId="{BC6A85AA-D824-4B88-878B-CA926FF16853}" srcOrd="1" destOrd="0" presId="urn:microsoft.com/office/officeart/2005/8/layout/bProcess3"/>
    <dgm:cxn modelId="{557AA6D1-6388-4A6D-ACE0-76683810E7BD}" type="presOf" srcId="{98841A33-05B2-463E-8512-538C8C129742}" destId="{8C76D888-C57B-4529-8556-A9ECC77C86E1}" srcOrd="0" destOrd="0" presId="urn:microsoft.com/office/officeart/2005/8/layout/bProcess3"/>
    <dgm:cxn modelId="{EAA6C823-56E1-4921-8EC0-C57A20CF1825}" type="presOf" srcId="{0923DFEA-2D98-4EF6-A852-D918372C8727}" destId="{B3B9F1D4-7585-4EE7-96F6-B432E594937E}" srcOrd="0" destOrd="0" presId="urn:microsoft.com/office/officeart/2005/8/layout/bProcess3"/>
    <dgm:cxn modelId="{2743E448-D1D4-4697-95EF-C60965C73F3B}" type="presOf" srcId="{B3328288-B189-4157-85D4-D470BB0FD888}" destId="{EEA40F06-5C86-43EE-B585-C061DFD1A887}" srcOrd="0" destOrd="0" presId="urn:microsoft.com/office/officeart/2005/8/layout/bProcess3"/>
    <dgm:cxn modelId="{5E991C07-D434-4865-956C-BCBE82EB9204}" srcId="{6F77BFEB-2E7B-44A9-B2C2-FE93174864EA}" destId="{E692BA5E-EE29-4F6D-A619-823AF48689DD}" srcOrd="5" destOrd="0" parTransId="{3C1C9F7A-BB34-4C45-A9DC-F132EFE11365}" sibTransId="{18900861-DE03-4A81-B848-6EA86FAB3A57}"/>
    <dgm:cxn modelId="{A8CFCAA3-8E11-403D-A6DD-81798854E02F}" srcId="{6F77BFEB-2E7B-44A9-B2C2-FE93174864EA}" destId="{98841A33-05B2-463E-8512-538C8C129742}" srcOrd="2" destOrd="0" parTransId="{C0C55D3B-E9A4-4DE8-AACC-7CD1ADC00DEB}" sibTransId="{39A4B9D5-83E2-473F-B9C9-5E03A67B6492}"/>
    <dgm:cxn modelId="{FB512578-7E93-4CE3-8DD9-934D60E23051}" type="presOf" srcId="{56B68E0A-9E2A-4370-AF89-196CEC32F33C}" destId="{9E6D799D-6234-4423-97F9-ABBB178747B8}" srcOrd="0" destOrd="0" presId="urn:microsoft.com/office/officeart/2005/8/layout/bProcess3"/>
    <dgm:cxn modelId="{C1DC5E4D-9719-4B15-802E-932FC607BBB7}" srcId="{6F77BFEB-2E7B-44A9-B2C2-FE93174864EA}" destId="{0FACE038-5310-41F7-86EC-9AF1FEAF485C}" srcOrd="1" destOrd="0" parTransId="{5DA0C5E0-E262-4A92-A6DB-B5FCA6BF830E}" sibTransId="{56B68E0A-9E2A-4370-AF89-196CEC32F33C}"/>
    <dgm:cxn modelId="{7F8ADBB1-1A2E-42F5-87EA-9E2D2423FD1C}" srcId="{6F77BFEB-2E7B-44A9-B2C2-FE93174864EA}" destId="{AD12305D-035A-4B0C-B7A8-99692C80CBBA}" srcOrd="6" destOrd="0" parTransId="{14F74499-CF72-4D82-B5D2-1E83D40B339C}" sibTransId="{5EFF4AA6-8162-4617-BE61-0EAE2CBC708B}"/>
    <dgm:cxn modelId="{EDC84E09-7F4A-453F-8EFC-4D6DD324CF2C}" type="presOf" srcId="{B854B817-571D-4CBC-A453-3A4AF85391F2}" destId="{39473455-8CFB-4ED9-83C7-DCEB8E9075C4}" srcOrd="0" destOrd="0" presId="urn:microsoft.com/office/officeart/2005/8/layout/bProcess3"/>
    <dgm:cxn modelId="{EC7B34D0-2A73-4465-8E4A-966EDAE018A0}" type="presOf" srcId="{879B907F-DCE7-481E-AC31-D9C4598E753A}" destId="{B2EFA946-4D13-45B9-8C9A-F69998451111}" srcOrd="0" destOrd="0" presId="urn:microsoft.com/office/officeart/2005/8/layout/bProcess3"/>
    <dgm:cxn modelId="{E90CE42A-75B7-41C4-A0EC-613D3AD248E7}" type="presOf" srcId="{39A4B9D5-83E2-473F-B9C9-5E03A67B6492}" destId="{7D2A14D5-677E-49C3-9EE6-5161DC066490}" srcOrd="0" destOrd="0" presId="urn:microsoft.com/office/officeart/2005/8/layout/bProcess3"/>
    <dgm:cxn modelId="{917F49DE-2687-4EEC-A1D5-AED673B07077}" type="presOf" srcId="{067EE982-F274-4909-80A7-4F89833C290E}" destId="{88E85EBC-70A5-4A24-9CA3-F0B918A3F4AF}" srcOrd="1" destOrd="0" presId="urn:microsoft.com/office/officeart/2005/8/layout/bProcess3"/>
    <dgm:cxn modelId="{CD83A9C7-634B-447C-B014-5EB63BA05F14}" type="presOf" srcId="{5EFF4AA6-8162-4617-BE61-0EAE2CBC708B}" destId="{4C4E8BC2-18BC-49A7-A9F5-86B0329759D9}" srcOrd="1" destOrd="0" presId="urn:microsoft.com/office/officeart/2005/8/layout/bProcess3"/>
    <dgm:cxn modelId="{312E49DD-20CE-48E6-84D6-A8DE9C61C83F}" type="presOf" srcId="{B854B817-571D-4CBC-A453-3A4AF85391F2}" destId="{3F76E0C7-AF07-4DB1-BB53-07C46C2B4E50}" srcOrd="1" destOrd="0" presId="urn:microsoft.com/office/officeart/2005/8/layout/bProcess3"/>
    <dgm:cxn modelId="{BF09D656-B409-4731-A7D0-E375FE5590D3}" type="presOf" srcId="{E692BA5E-EE29-4F6D-A619-823AF48689DD}" destId="{B05F5239-6D23-49F5-8275-5D2C51378B00}" srcOrd="0" destOrd="0" presId="urn:microsoft.com/office/officeart/2005/8/layout/bProcess3"/>
    <dgm:cxn modelId="{16343E85-6002-4CC5-A8B3-F5CB7FF00333}" type="presOf" srcId="{18900861-DE03-4A81-B848-6EA86FAB3A57}" destId="{56780B8A-2B57-4E63-A622-AF7228FDE04A}" srcOrd="1" destOrd="0" presId="urn:microsoft.com/office/officeart/2005/8/layout/bProcess3"/>
    <dgm:cxn modelId="{5D79CFC5-12F3-4387-9CE2-83753776E216}" type="presOf" srcId="{0FACE038-5310-41F7-86EC-9AF1FEAF485C}" destId="{66BA92DB-7D52-4608-A5F0-0F47EFEF0C3C}" srcOrd="0" destOrd="0" presId="urn:microsoft.com/office/officeart/2005/8/layout/bProcess3"/>
    <dgm:cxn modelId="{CB9AEA11-527D-4D1F-8BE2-48E40E172A14}" srcId="{6F77BFEB-2E7B-44A9-B2C2-FE93174864EA}" destId="{B9DFD0B1-15D7-4DB8-A2E1-F032B80C3B02}" srcOrd="3" destOrd="0" parTransId="{47D60DB8-139E-4E11-890D-F195562E56DE}" sibTransId="{C353B6EC-4BCC-4952-AF91-97937604085F}"/>
    <dgm:cxn modelId="{35955E1D-55C1-4A28-A6CF-AEA14CA1BA50}" type="presOf" srcId="{5EFF4AA6-8162-4617-BE61-0EAE2CBC708B}" destId="{20FB20E0-C289-4E54-87F0-4FDC935E4A2E}" srcOrd="0" destOrd="0" presId="urn:microsoft.com/office/officeart/2005/8/layout/bProcess3"/>
    <dgm:cxn modelId="{37AC1CC7-B433-4509-8638-A15FD5FB3243}" type="presOf" srcId="{6F77BFEB-2E7B-44A9-B2C2-FE93174864EA}" destId="{608E0A60-AFB7-4194-9CEB-28B7A09D59F6}" srcOrd="0" destOrd="0" presId="urn:microsoft.com/office/officeart/2005/8/layout/bProcess3"/>
    <dgm:cxn modelId="{A49F4ABF-BF0E-4659-BD6E-BDB1C37D91D0}" type="presOf" srcId="{3EAA8FEA-D6A0-4451-8FD2-AE448144FF9D}" destId="{B3768897-23B5-44E9-A48B-7E7646C9C44F}" srcOrd="0" destOrd="0" presId="urn:microsoft.com/office/officeart/2005/8/layout/bProcess3"/>
    <dgm:cxn modelId="{E7880EF6-2F52-4C3A-A9AB-E8AF3DCB5C69}" type="presOf" srcId="{AD12305D-035A-4B0C-B7A8-99692C80CBBA}" destId="{FDDA377D-9F60-41FB-A82C-3D07B029442F}" srcOrd="0" destOrd="0" presId="urn:microsoft.com/office/officeart/2005/8/layout/bProcess3"/>
    <dgm:cxn modelId="{9A7C648A-8B4E-4585-876C-0F78AF0AD45F}" srcId="{6F77BFEB-2E7B-44A9-B2C2-FE93174864EA}" destId="{3EAA8FEA-D6A0-4451-8FD2-AE448144FF9D}" srcOrd="7" destOrd="0" parTransId="{A982736C-70CB-45A2-9499-C515731AA4C9}" sibTransId="{067EE982-F274-4909-80A7-4F89833C290E}"/>
    <dgm:cxn modelId="{942DC264-9CCA-441F-B51C-B7332E5FC99F}" type="presOf" srcId="{39A4B9D5-83E2-473F-B9C9-5E03A67B6492}" destId="{E1921C13-3CEE-49DA-BCEF-D2517CE1A269}" srcOrd="1" destOrd="0" presId="urn:microsoft.com/office/officeart/2005/8/layout/bProcess3"/>
    <dgm:cxn modelId="{4266938B-3B9D-462E-9EB7-D78ACC5CF29B}" type="presOf" srcId="{C353B6EC-4BCC-4952-AF91-97937604085F}" destId="{F86CE9F2-0D08-45E4-B460-26A4B114B002}" srcOrd="0" destOrd="0" presId="urn:microsoft.com/office/officeart/2005/8/layout/bProcess3"/>
    <dgm:cxn modelId="{976BE11F-92E2-485F-9794-F9096E8CF048}" type="presOf" srcId="{88D2F4F1-4AEB-497D-B4C7-006B06169A37}" destId="{C569BD64-744B-41D5-AD6D-08BE204E37F5}" srcOrd="0" destOrd="0" presId="urn:microsoft.com/office/officeart/2005/8/layout/bProcess3"/>
    <dgm:cxn modelId="{08D76573-94C2-403F-9767-71F868F914A5}" type="presOf" srcId="{56B68E0A-9E2A-4370-AF89-196CEC32F33C}" destId="{4856501B-2F3F-4F5C-82B2-DC8A3F2C38ED}" srcOrd="1" destOrd="0" presId="urn:microsoft.com/office/officeart/2005/8/layout/bProcess3"/>
    <dgm:cxn modelId="{063C7347-EF0A-48F4-93FB-16C5EBA9F360}" srcId="{6F77BFEB-2E7B-44A9-B2C2-FE93174864EA}" destId="{879B907F-DCE7-481E-AC31-D9C4598E753A}" srcOrd="8" destOrd="0" parTransId="{32601C27-425B-4902-8AF5-6D5FBA752426}" sibTransId="{88D2F4F1-4AEB-497D-B4C7-006B06169A37}"/>
    <dgm:cxn modelId="{DA84BC5F-A1FC-4633-823E-E05C551681BD}" type="presOf" srcId="{851F7B32-3593-434B-8076-CDBA7101DD49}" destId="{795157ED-ACC9-40A0-BD40-15B444B46E1C}" srcOrd="0" destOrd="0" presId="urn:microsoft.com/office/officeart/2005/8/layout/bProcess3"/>
    <dgm:cxn modelId="{0327AD51-B155-4907-9D7F-B4ABB4D48978}" type="presOf" srcId="{C353B6EC-4BCC-4952-AF91-97937604085F}" destId="{34D3D594-FDE2-47EC-9F06-B1841E965B6A}" srcOrd="1" destOrd="0" presId="urn:microsoft.com/office/officeart/2005/8/layout/bProcess3"/>
    <dgm:cxn modelId="{FC2BF73E-73A7-4DC5-9BE1-50ECFDEB27EF}" type="presOf" srcId="{18900861-DE03-4A81-B848-6EA86FAB3A57}" destId="{D73C85A5-F90F-4DB1-B660-3B5327FCE9A9}" srcOrd="0" destOrd="0" presId="urn:microsoft.com/office/officeart/2005/8/layout/bProcess3"/>
    <dgm:cxn modelId="{F419D6C1-CACB-4CCA-AEEB-CFDC0365C894}" srcId="{6F77BFEB-2E7B-44A9-B2C2-FE93174864EA}" destId="{B3328288-B189-4157-85D4-D470BB0FD888}" srcOrd="0" destOrd="0" parTransId="{C93D421E-F705-4973-AC1F-6231D8186D33}" sibTransId="{B854B817-571D-4CBC-A453-3A4AF85391F2}"/>
    <dgm:cxn modelId="{EACE3814-DFB4-49AC-B449-48CB1E9E7350}" type="presParOf" srcId="{608E0A60-AFB7-4194-9CEB-28B7A09D59F6}" destId="{EEA40F06-5C86-43EE-B585-C061DFD1A887}" srcOrd="0" destOrd="0" presId="urn:microsoft.com/office/officeart/2005/8/layout/bProcess3"/>
    <dgm:cxn modelId="{A1D8E6D3-9A56-4E14-A783-597AFED09CD1}" type="presParOf" srcId="{608E0A60-AFB7-4194-9CEB-28B7A09D59F6}" destId="{39473455-8CFB-4ED9-83C7-DCEB8E9075C4}" srcOrd="1" destOrd="0" presId="urn:microsoft.com/office/officeart/2005/8/layout/bProcess3"/>
    <dgm:cxn modelId="{DCAD936D-8308-4449-AD72-EFBC11CDB4A1}" type="presParOf" srcId="{39473455-8CFB-4ED9-83C7-DCEB8E9075C4}" destId="{3F76E0C7-AF07-4DB1-BB53-07C46C2B4E50}" srcOrd="0" destOrd="0" presId="urn:microsoft.com/office/officeart/2005/8/layout/bProcess3"/>
    <dgm:cxn modelId="{C01AE66A-9D8E-48D3-89C4-83C60C3EC277}" type="presParOf" srcId="{608E0A60-AFB7-4194-9CEB-28B7A09D59F6}" destId="{66BA92DB-7D52-4608-A5F0-0F47EFEF0C3C}" srcOrd="2" destOrd="0" presId="urn:microsoft.com/office/officeart/2005/8/layout/bProcess3"/>
    <dgm:cxn modelId="{41EDBA0A-8BC4-4F99-A1D4-6746DB8BBD61}" type="presParOf" srcId="{608E0A60-AFB7-4194-9CEB-28B7A09D59F6}" destId="{9E6D799D-6234-4423-97F9-ABBB178747B8}" srcOrd="3" destOrd="0" presId="urn:microsoft.com/office/officeart/2005/8/layout/bProcess3"/>
    <dgm:cxn modelId="{B81C3E8E-CC49-4F4F-9D50-6F84FC191C82}" type="presParOf" srcId="{9E6D799D-6234-4423-97F9-ABBB178747B8}" destId="{4856501B-2F3F-4F5C-82B2-DC8A3F2C38ED}" srcOrd="0" destOrd="0" presId="urn:microsoft.com/office/officeart/2005/8/layout/bProcess3"/>
    <dgm:cxn modelId="{D11939A9-6DDF-41CF-822C-BD43975F813B}" type="presParOf" srcId="{608E0A60-AFB7-4194-9CEB-28B7A09D59F6}" destId="{8C76D888-C57B-4529-8556-A9ECC77C86E1}" srcOrd="4" destOrd="0" presId="urn:microsoft.com/office/officeart/2005/8/layout/bProcess3"/>
    <dgm:cxn modelId="{2115098C-206C-4C38-A289-FB3218002728}" type="presParOf" srcId="{608E0A60-AFB7-4194-9CEB-28B7A09D59F6}" destId="{7D2A14D5-677E-49C3-9EE6-5161DC066490}" srcOrd="5" destOrd="0" presId="urn:microsoft.com/office/officeart/2005/8/layout/bProcess3"/>
    <dgm:cxn modelId="{B8B7E168-A12F-4F91-AEF8-3099896F0176}" type="presParOf" srcId="{7D2A14D5-677E-49C3-9EE6-5161DC066490}" destId="{E1921C13-3CEE-49DA-BCEF-D2517CE1A269}" srcOrd="0" destOrd="0" presId="urn:microsoft.com/office/officeart/2005/8/layout/bProcess3"/>
    <dgm:cxn modelId="{340C711F-72CC-4288-AAE4-6E5C7708E93D}" type="presParOf" srcId="{608E0A60-AFB7-4194-9CEB-28B7A09D59F6}" destId="{C9510A50-2561-49E9-A530-BFA18DF784C1}" srcOrd="6" destOrd="0" presId="urn:microsoft.com/office/officeart/2005/8/layout/bProcess3"/>
    <dgm:cxn modelId="{DE25A9DA-7713-4BBE-AC9E-3744D1CB2455}" type="presParOf" srcId="{608E0A60-AFB7-4194-9CEB-28B7A09D59F6}" destId="{F86CE9F2-0D08-45E4-B460-26A4B114B002}" srcOrd="7" destOrd="0" presId="urn:microsoft.com/office/officeart/2005/8/layout/bProcess3"/>
    <dgm:cxn modelId="{289C7CA5-0711-4D7F-80CF-E766757D7E26}" type="presParOf" srcId="{F86CE9F2-0D08-45E4-B460-26A4B114B002}" destId="{34D3D594-FDE2-47EC-9F06-B1841E965B6A}" srcOrd="0" destOrd="0" presId="urn:microsoft.com/office/officeart/2005/8/layout/bProcess3"/>
    <dgm:cxn modelId="{7F94FE06-7220-4DDE-AE24-B2C5FE9FD313}" type="presParOf" srcId="{608E0A60-AFB7-4194-9CEB-28B7A09D59F6}" destId="{B3B9F1D4-7585-4EE7-96F6-B432E594937E}" srcOrd="8" destOrd="0" presId="urn:microsoft.com/office/officeart/2005/8/layout/bProcess3"/>
    <dgm:cxn modelId="{5E0E2C4B-A763-4B5C-B01A-0B8CEA2830DF}" type="presParOf" srcId="{608E0A60-AFB7-4194-9CEB-28B7A09D59F6}" destId="{795157ED-ACC9-40A0-BD40-15B444B46E1C}" srcOrd="9" destOrd="0" presId="urn:microsoft.com/office/officeart/2005/8/layout/bProcess3"/>
    <dgm:cxn modelId="{48FB754B-A5DB-4694-AC7D-D610B4DE4509}" type="presParOf" srcId="{795157ED-ACC9-40A0-BD40-15B444B46E1C}" destId="{4B5D9CAA-5A08-4577-8D28-4FD89EC0C38E}" srcOrd="0" destOrd="0" presId="urn:microsoft.com/office/officeart/2005/8/layout/bProcess3"/>
    <dgm:cxn modelId="{D6D24D74-E634-4247-9710-ABDE4ADC9C6A}" type="presParOf" srcId="{608E0A60-AFB7-4194-9CEB-28B7A09D59F6}" destId="{B05F5239-6D23-49F5-8275-5D2C51378B00}" srcOrd="10" destOrd="0" presId="urn:microsoft.com/office/officeart/2005/8/layout/bProcess3"/>
    <dgm:cxn modelId="{700D1D0C-E8D0-4C22-B305-3F5B2066FAB7}" type="presParOf" srcId="{608E0A60-AFB7-4194-9CEB-28B7A09D59F6}" destId="{D73C85A5-F90F-4DB1-B660-3B5327FCE9A9}" srcOrd="11" destOrd="0" presId="urn:microsoft.com/office/officeart/2005/8/layout/bProcess3"/>
    <dgm:cxn modelId="{3C266826-38BE-4294-8A24-43A943093F91}" type="presParOf" srcId="{D73C85A5-F90F-4DB1-B660-3B5327FCE9A9}" destId="{56780B8A-2B57-4E63-A622-AF7228FDE04A}" srcOrd="0" destOrd="0" presId="urn:microsoft.com/office/officeart/2005/8/layout/bProcess3"/>
    <dgm:cxn modelId="{7270B891-E6C4-4724-B592-C5D77949B9A9}" type="presParOf" srcId="{608E0A60-AFB7-4194-9CEB-28B7A09D59F6}" destId="{FDDA377D-9F60-41FB-A82C-3D07B029442F}" srcOrd="12" destOrd="0" presId="urn:microsoft.com/office/officeart/2005/8/layout/bProcess3"/>
    <dgm:cxn modelId="{0BE780A2-FED0-4C78-BEAA-AFE3BF775FEE}" type="presParOf" srcId="{608E0A60-AFB7-4194-9CEB-28B7A09D59F6}" destId="{20FB20E0-C289-4E54-87F0-4FDC935E4A2E}" srcOrd="13" destOrd="0" presId="urn:microsoft.com/office/officeart/2005/8/layout/bProcess3"/>
    <dgm:cxn modelId="{F1E50A01-EBCF-44B3-ADD1-699407260078}" type="presParOf" srcId="{20FB20E0-C289-4E54-87F0-4FDC935E4A2E}" destId="{4C4E8BC2-18BC-49A7-A9F5-86B0329759D9}" srcOrd="0" destOrd="0" presId="urn:microsoft.com/office/officeart/2005/8/layout/bProcess3"/>
    <dgm:cxn modelId="{C0AD0177-F7AA-452E-A1E3-702136133795}" type="presParOf" srcId="{608E0A60-AFB7-4194-9CEB-28B7A09D59F6}" destId="{B3768897-23B5-44E9-A48B-7E7646C9C44F}" srcOrd="14" destOrd="0" presId="urn:microsoft.com/office/officeart/2005/8/layout/bProcess3"/>
    <dgm:cxn modelId="{7EFC982E-7BBD-406C-B2B2-DDF36605C266}" type="presParOf" srcId="{608E0A60-AFB7-4194-9CEB-28B7A09D59F6}" destId="{5F61E293-56C6-4931-AAEA-A861AC3789E9}" srcOrd="15" destOrd="0" presId="urn:microsoft.com/office/officeart/2005/8/layout/bProcess3"/>
    <dgm:cxn modelId="{E0849D86-149B-4662-98B8-0EF6CD551273}" type="presParOf" srcId="{5F61E293-56C6-4931-AAEA-A861AC3789E9}" destId="{88E85EBC-70A5-4A24-9CA3-F0B918A3F4AF}" srcOrd="0" destOrd="0" presId="urn:microsoft.com/office/officeart/2005/8/layout/bProcess3"/>
    <dgm:cxn modelId="{DDA30AC0-2873-4540-9ED0-3622C6CD0DD9}" type="presParOf" srcId="{608E0A60-AFB7-4194-9CEB-28B7A09D59F6}" destId="{B2EFA946-4D13-45B9-8C9A-F69998451111}" srcOrd="16" destOrd="0" presId="urn:microsoft.com/office/officeart/2005/8/layout/bProcess3"/>
    <dgm:cxn modelId="{50252AC5-30BB-464F-9B58-5E1727F2375A}" type="presParOf" srcId="{608E0A60-AFB7-4194-9CEB-28B7A09D59F6}" destId="{C569BD64-744B-41D5-AD6D-08BE204E37F5}" srcOrd="17" destOrd="0" presId="urn:microsoft.com/office/officeart/2005/8/layout/bProcess3"/>
    <dgm:cxn modelId="{46D32D5F-E816-463C-A1D3-1878C2AC42E8}" type="presParOf" srcId="{C569BD64-744B-41D5-AD6D-08BE204E37F5}" destId="{BC6A85AA-D824-4B88-878B-CA926FF16853}" srcOrd="0" destOrd="0" presId="urn:microsoft.com/office/officeart/2005/8/layout/bProcess3"/>
    <dgm:cxn modelId="{4CB09881-2A0C-4BBA-9AA7-A2E4B8E829BE}" type="presParOf" srcId="{608E0A60-AFB7-4194-9CEB-28B7A09D59F6}" destId="{5AA434C1-14FB-4451-BDE1-0540A0E4BCDE}" srcOrd="1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A97B551-2160-4CA1-B916-8E890AA70BED}" type="doc">
      <dgm:prSet loTypeId="urn:microsoft.com/office/officeart/2005/8/layout/target1" loCatId="relationship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s-AR"/>
        </a:p>
      </dgm:t>
    </dgm:pt>
    <dgm:pt modelId="{948C33AA-B30E-4836-A909-C760092022B1}">
      <dgm:prSet/>
      <dgm:spPr/>
      <dgm:t>
        <a:bodyPr/>
        <a:lstStyle/>
        <a:p>
          <a:pPr rtl="0"/>
          <a:r>
            <a:rPr lang="es-AR" dirty="0" smtClean="0"/>
            <a:t>Las cuestiones urgentes</a:t>
          </a:r>
          <a:endParaRPr lang="es-AR" dirty="0"/>
        </a:p>
      </dgm:t>
    </dgm:pt>
    <dgm:pt modelId="{86F409AB-75A3-4687-AD04-6BCE23C0ED0B}" type="parTrans" cxnId="{1F5C6FF0-92A1-4C2B-8242-0311614C3FD2}">
      <dgm:prSet/>
      <dgm:spPr/>
      <dgm:t>
        <a:bodyPr/>
        <a:lstStyle/>
        <a:p>
          <a:endParaRPr lang="es-AR"/>
        </a:p>
      </dgm:t>
    </dgm:pt>
    <dgm:pt modelId="{E3D56AB4-7745-429C-B7E3-6F7BBB0334CB}" type="sibTrans" cxnId="{1F5C6FF0-92A1-4C2B-8242-0311614C3FD2}">
      <dgm:prSet/>
      <dgm:spPr/>
      <dgm:t>
        <a:bodyPr/>
        <a:lstStyle/>
        <a:p>
          <a:endParaRPr lang="es-AR"/>
        </a:p>
      </dgm:t>
    </dgm:pt>
    <dgm:pt modelId="{606DBBD3-EDB8-4758-B703-D39C12B857C4}">
      <dgm:prSet/>
      <dgm:spPr/>
      <dgm:t>
        <a:bodyPr/>
        <a:lstStyle/>
        <a:p>
          <a:pPr rtl="0"/>
          <a:r>
            <a:rPr lang="es-AR" dirty="0" smtClean="0"/>
            <a:t>Estrategias</a:t>
          </a:r>
          <a:endParaRPr lang="es-AR" dirty="0"/>
        </a:p>
      </dgm:t>
    </dgm:pt>
    <dgm:pt modelId="{33B2595D-2250-4597-AAA3-CEB25E9F4FE0}" type="parTrans" cxnId="{03907389-2BD6-4304-BBE8-64B2CA32CE5B}">
      <dgm:prSet/>
      <dgm:spPr/>
      <dgm:t>
        <a:bodyPr/>
        <a:lstStyle/>
        <a:p>
          <a:endParaRPr lang="es-AR"/>
        </a:p>
      </dgm:t>
    </dgm:pt>
    <dgm:pt modelId="{F8B86676-4962-4197-9081-85E6B472885D}" type="sibTrans" cxnId="{03907389-2BD6-4304-BBE8-64B2CA32CE5B}">
      <dgm:prSet/>
      <dgm:spPr/>
      <dgm:t>
        <a:bodyPr/>
        <a:lstStyle/>
        <a:p>
          <a:endParaRPr lang="es-AR"/>
        </a:p>
      </dgm:t>
    </dgm:pt>
    <dgm:pt modelId="{ABA76AEC-EC2D-441E-9D5D-5BC9048B72E4}" type="pres">
      <dgm:prSet presAssocID="{0A97B551-2160-4CA1-B916-8E890AA70BED}" presName="composite" presStyleCnt="0">
        <dgm:presLayoutVars>
          <dgm:chMax val="5"/>
          <dgm:dir/>
          <dgm:resizeHandles val="exact"/>
        </dgm:presLayoutVars>
      </dgm:prSet>
      <dgm:spPr/>
    </dgm:pt>
    <dgm:pt modelId="{74C1239D-92DF-402A-8206-AB27D58CAD1C}" type="pres">
      <dgm:prSet presAssocID="{948C33AA-B30E-4836-A909-C760092022B1}" presName="circle1" presStyleLbl="lnNode1" presStyleIdx="0" presStyleCnt="2"/>
      <dgm:spPr/>
    </dgm:pt>
    <dgm:pt modelId="{DB0B0101-BBF0-42AF-9D5F-051317D5FA7D}" type="pres">
      <dgm:prSet presAssocID="{948C33AA-B30E-4836-A909-C760092022B1}" presName="text1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F862AFAC-DAD6-464C-8303-13AE3864A62E}" type="pres">
      <dgm:prSet presAssocID="{948C33AA-B30E-4836-A909-C760092022B1}" presName="line1" presStyleLbl="callout" presStyleIdx="0" presStyleCnt="4"/>
      <dgm:spPr/>
    </dgm:pt>
    <dgm:pt modelId="{F642E392-5C1A-4211-84D8-DF9013A9AE09}" type="pres">
      <dgm:prSet presAssocID="{948C33AA-B30E-4836-A909-C760092022B1}" presName="d1" presStyleLbl="callout" presStyleIdx="1" presStyleCnt="4"/>
      <dgm:spPr/>
    </dgm:pt>
    <dgm:pt modelId="{C0E97F89-2B03-4E97-9383-A57258E11C10}" type="pres">
      <dgm:prSet presAssocID="{606DBBD3-EDB8-4758-B703-D39C12B857C4}" presName="circle2" presStyleLbl="lnNode1" presStyleIdx="1" presStyleCnt="2"/>
      <dgm:spPr/>
    </dgm:pt>
    <dgm:pt modelId="{67ACFCEF-53DD-459C-A278-7157ABC2BD74}" type="pres">
      <dgm:prSet presAssocID="{606DBBD3-EDB8-4758-B703-D39C12B857C4}" presName="text2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8A161D1C-8F09-4A77-8212-F95F0226B596}" type="pres">
      <dgm:prSet presAssocID="{606DBBD3-EDB8-4758-B703-D39C12B857C4}" presName="line2" presStyleLbl="callout" presStyleIdx="2" presStyleCnt="4"/>
      <dgm:spPr/>
    </dgm:pt>
    <dgm:pt modelId="{E2D15D8F-39F9-437C-BB4A-0E8083705066}" type="pres">
      <dgm:prSet presAssocID="{606DBBD3-EDB8-4758-B703-D39C12B857C4}" presName="d2" presStyleLbl="callout" presStyleIdx="3" presStyleCnt="4"/>
      <dgm:spPr/>
    </dgm:pt>
  </dgm:ptLst>
  <dgm:cxnLst>
    <dgm:cxn modelId="{03907389-2BD6-4304-BBE8-64B2CA32CE5B}" srcId="{0A97B551-2160-4CA1-B916-8E890AA70BED}" destId="{606DBBD3-EDB8-4758-B703-D39C12B857C4}" srcOrd="1" destOrd="0" parTransId="{33B2595D-2250-4597-AAA3-CEB25E9F4FE0}" sibTransId="{F8B86676-4962-4197-9081-85E6B472885D}"/>
    <dgm:cxn modelId="{E5064FE0-000E-483D-A014-C5732BC51060}" type="presOf" srcId="{606DBBD3-EDB8-4758-B703-D39C12B857C4}" destId="{67ACFCEF-53DD-459C-A278-7157ABC2BD74}" srcOrd="0" destOrd="0" presId="urn:microsoft.com/office/officeart/2005/8/layout/target1"/>
    <dgm:cxn modelId="{054D5950-8AAD-42B0-9344-B41BD11A5B9F}" type="presOf" srcId="{0A97B551-2160-4CA1-B916-8E890AA70BED}" destId="{ABA76AEC-EC2D-441E-9D5D-5BC9048B72E4}" srcOrd="0" destOrd="0" presId="urn:microsoft.com/office/officeart/2005/8/layout/target1"/>
    <dgm:cxn modelId="{46AD53BE-E62B-4F6C-BD49-3DA63A2C1DD3}" type="presOf" srcId="{948C33AA-B30E-4836-A909-C760092022B1}" destId="{DB0B0101-BBF0-42AF-9D5F-051317D5FA7D}" srcOrd="0" destOrd="0" presId="urn:microsoft.com/office/officeart/2005/8/layout/target1"/>
    <dgm:cxn modelId="{1F5C6FF0-92A1-4C2B-8242-0311614C3FD2}" srcId="{0A97B551-2160-4CA1-B916-8E890AA70BED}" destId="{948C33AA-B30E-4836-A909-C760092022B1}" srcOrd="0" destOrd="0" parTransId="{86F409AB-75A3-4687-AD04-6BCE23C0ED0B}" sibTransId="{E3D56AB4-7745-429C-B7E3-6F7BBB0334CB}"/>
    <dgm:cxn modelId="{F12B3915-7AB6-4C3A-A270-320E455F1C02}" type="presParOf" srcId="{ABA76AEC-EC2D-441E-9D5D-5BC9048B72E4}" destId="{74C1239D-92DF-402A-8206-AB27D58CAD1C}" srcOrd="0" destOrd="0" presId="urn:microsoft.com/office/officeart/2005/8/layout/target1"/>
    <dgm:cxn modelId="{DE9A8C92-7AA4-4CD6-A618-6397E532C48B}" type="presParOf" srcId="{ABA76AEC-EC2D-441E-9D5D-5BC9048B72E4}" destId="{DB0B0101-BBF0-42AF-9D5F-051317D5FA7D}" srcOrd="1" destOrd="0" presId="urn:microsoft.com/office/officeart/2005/8/layout/target1"/>
    <dgm:cxn modelId="{EA134BAE-6A3F-4A81-AAB9-55E5198FFEAE}" type="presParOf" srcId="{ABA76AEC-EC2D-441E-9D5D-5BC9048B72E4}" destId="{F862AFAC-DAD6-464C-8303-13AE3864A62E}" srcOrd="2" destOrd="0" presId="urn:microsoft.com/office/officeart/2005/8/layout/target1"/>
    <dgm:cxn modelId="{1321C858-6022-4419-BBF9-261C9ECB3710}" type="presParOf" srcId="{ABA76AEC-EC2D-441E-9D5D-5BC9048B72E4}" destId="{F642E392-5C1A-4211-84D8-DF9013A9AE09}" srcOrd="3" destOrd="0" presId="urn:microsoft.com/office/officeart/2005/8/layout/target1"/>
    <dgm:cxn modelId="{B9BA997C-266D-4BF5-8626-1188DC9D5AF4}" type="presParOf" srcId="{ABA76AEC-EC2D-441E-9D5D-5BC9048B72E4}" destId="{C0E97F89-2B03-4E97-9383-A57258E11C10}" srcOrd="4" destOrd="0" presId="urn:microsoft.com/office/officeart/2005/8/layout/target1"/>
    <dgm:cxn modelId="{874091D8-C196-4500-A067-4E98EAE31C84}" type="presParOf" srcId="{ABA76AEC-EC2D-441E-9D5D-5BC9048B72E4}" destId="{67ACFCEF-53DD-459C-A278-7157ABC2BD74}" srcOrd="5" destOrd="0" presId="urn:microsoft.com/office/officeart/2005/8/layout/target1"/>
    <dgm:cxn modelId="{2DF820E5-F423-4899-A5AE-20FE3EC1035F}" type="presParOf" srcId="{ABA76AEC-EC2D-441E-9D5D-5BC9048B72E4}" destId="{8A161D1C-8F09-4A77-8212-F95F0226B596}" srcOrd="6" destOrd="0" presId="urn:microsoft.com/office/officeart/2005/8/layout/target1"/>
    <dgm:cxn modelId="{C12842DC-7FE5-4210-8B74-703C5E13491B}" type="presParOf" srcId="{ABA76AEC-EC2D-441E-9D5D-5BC9048B72E4}" destId="{E2D15D8F-39F9-437C-BB4A-0E8083705066}" srcOrd="7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0EA46923-A925-488B-8C97-65A5474C216C}" type="doc">
      <dgm:prSet loTypeId="urn:microsoft.com/office/officeart/2009/3/layout/StepUpProcess" loCatId="process" qsTypeId="urn:microsoft.com/office/officeart/2005/8/quickstyle/3d2" qsCatId="3D" csTypeId="urn:microsoft.com/office/officeart/2005/8/colors/colorful4" csCatId="colorful"/>
      <dgm:spPr/>
      <dgm:t>
        <a:bodyPr/>
        <a:lstStyle/>
        <a:p>
          <a:endParaRPr lang="es-AR"/>
        </a:p>
      </dgm:t>
    </dgm:pt>
    <dgm:pt modelId="{C07AA6A3-B991-4330-B0A2-C6D74A1E55D8}">
      <dgm:prSet/>
      <dgm:spPr/>
      <dgm:t>
        <a:bodyPr/>
        <a:lstStyle/>
        <a:p>
          <a:pPr rtl="0"/>
          <a:r>
            <a:rPr lang="es-AR" smtClean="0"/>
            <a:t>Las estrategias de follow-up</a:t>
          </a:r>
          <a:endParaRPr lang="es-AR"/>
        </a:p>
      </dgm:t>
    </dgm:pt>
    <dgm:pt modelId="{3F396406-31C2-48A1-A5FB-615853D726C6}" type="parTrans" cxnId="{C1EA223A-BAFB-49C0-87B6-8245A4E9B03E}">
      <dgm:prSet/>
      <dgm:spPr/>
      <dgm:t>
        <a:bodyPr/>
        <a:lstStyle/>
        <a:p>
          <a:endParaRPr lang="es-AR"/>
        </a:p>
      </dgm:t>
    </dgm:pt>
    <dgm:pt modelId="{96B652BE-0BD4-434C-9E95-C4BE70C8244F}" type="sibTrans" cxnId="{C1EA223A-BAFB-49C0-87B6-8245A4E9B03E}">
      <dgm:prSet/>
      <dgm:spPr/>
      <dgm:t>
        <a:bodyPr/>
        <a:lstStyle/>
        <a:p>
          <a:endParaRPr lang="es-AR"/>
        </a:p>
      </dgm:t>
    </dgm:pt>
    <dgm:pt modelId="{DD544D81-8E4E-494A-B669-949DB0C36794}">
      <dgm:prSet/>
      <dgm:spPr/>
      <dgm:t>
        <a:bodyPr/>
        <a:lstStyle/>
        <a:p>
          <a:pPr rtl="0"/>
          <a:r>
            <a:rPr lang="es-AR" smtClean="0"/>
            <a:t>La redefinición de metas y plazos de cumplimiento.</a:t>
          </a:r>
          <a:endParaRPr lang="es-AR"/>
        </a:p>
      </dgm:t>
    </dgm:pt>
    <dgm:pt modelId="{AC98FCC6-660C-4922-AD39-2AC6093A28F1}" type="parTrans" cxnId="{0945BA7F-14B5-45A6-BD98-8C4BB5F8A90F}">
      <dgm:prSet/>
      <dgm:spPr/>
      <dgm:t>
        <a:bodyPr/>
        <a:lstStyle/>
        <a:p>
          <a:endParaRPr lang="es-AR"/>
        </a:p>
      </dgm:t>
    </dgm:pt>
    <dgm:pt modelId="{736E703D-A791-45E0-92C5-551083B98430}" type="sibTrans" cxnId="{0945BA7F-14B5-45A6-BD98-8C4BB5F8A90F}">
      <dgm:prSet/>
      <dgm:spPr/>
      <dgm:t>
        <a:bodyPr/>
        <a:lstStyle/>
        <a:p>
          <a:endParaRPr lang="es-AR"/>
        </a:p>
      </dgm:t>
    </dgm:pt>
    <dgm:pt modelId="{19C77A27-EED5-42A5-9F9D-2E570901DD00}">
      <dgm:prSet/>
      <dgm:spPr/>
      <dgm:t>
        <a:bodyPr/>
        <a:lstStyle/>
        <a:p>
          <a:pPr rtl="0"/>
          <a:r>
            <a:rPr lang="es-AR" smtClean="0"/>
            <a:t>El diálogo con las autoridades</a:t>
          </a:r>
          <a:endParaRPr lang="es-AR"/>
        </a:p>
      </dgm:t>
    </dgm:pt>
    <dgm:pt modelId="{CDF8CACB-1ADD-4FEF-95BC-0293EFF99E03}" type="parTrans" cxnId="{7E3667D4-AC73-4E3C-A63A-12262317023B}">
      <dgm:prSet/>
      <dgm:spPr/>
      <dgm:t>
        <a:bodyPr/>
        <a:lstStyle/>
        <a:p>
          <a:endParaRPr lang="es-AR"/>
        </a:p>
      </dgm:t>
    </dgm:pt>
    <dgm:pt modelId="{65C5349D-0C79-480D-ACAD-83AA2670C68A}" type="sibTrans" cxnId="{7E3667D4-AC73-4E3C-A63A-12262317023B}">
      <dgm:prSet/>
      <dgm:spPr/>
      <dgm:t>
        <a:bodyPr/>
        <a:lstStyle/>
        <a:p>
          <a:endParaRPr lang="es-AR"/>
        </a:p>
      </dgm:t>
    </dgm:pt>
    <dgm:pt modelId="{FE3F24FF-1D80-447F-B83D-86D5B9F40EF4}" type="pres">
      <dgm:prSet presAssocID="{0EA46923-A925-488B-8C97-65A5474C216C}" presName="rootnode" presStyleCnt="0">
        <dgm:presLayoutVars>
          <dgm:chMax/>
          <dgm:chPref/>
          <dgm:dir/>
          <dgm:animLvl val="lvl"/>
        </dgm:presLayoutVars>
      </dgm:prSet>
      <dgm:spPr/>
    </dgm:pt>
    <dgm:pt modelId="{CC3B627A-7784-4ED1-8433-01CC3EE3F232}" type="pres">
      <dgm:prSet presAssocID="{C07AA6A3-B991-4330-B0A2-C6D74A1E55D8}" presName="composite" presStyleCnt="0"/>
      <dgm:spPr/>
    </dgm:pt>
    <dgm:pt modelId="{819F62EC-460D-4A2B-85E4-D3C20307D055}" type="pres">
      <dgm:prSet presAssocID="{C07AA6A3-B991-4330-B0A2-C6D74A1E55D8}" presName="LShape" presStyleLbl="alignNode1" presStyleIdx="0" presStyleCnt="5"/>
      <dgm:spPr/>
    </dgm:pt>
    <dgm:pt modelId="{C0779C61-34AE-4445-B74E-ED57FD5EC7EA}" type="pres">
      <dgm:prSet presAssocID="{C07AA6A3-B991-4330-B0A2-C6D74A1E55D8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55510CBC-EBA5-41B0-A98A-86F535114E77}" type="pres">
      <dgm:prSet presAssocID="{C07AA6A3-B991-4330-B0A2-C6D74A1E55D8}" presName="Triangle" presStyleLbl="alignNode1" presStyleIdx="1" presStyleCnt="5"/>
      <dgm:spPr/>
    </dgm:pt>
    <dgm:pt modelId="{D0993707-DAE1-481B-AADC-65482BA4D4E1}" type="pres">
      <dgm:prSet presAssocID="{96B652BE-0BD4-434C-9E95-C4BE70C8244F}" presName="sibTrans" presStyleCnt="0"/>
      <dgm:spPr/>
    </dgm:pt>
    <dgm:pt modelId="{0FE53635-223A-4BC9-B71D-84B8E5BC69F5}" type="pres">
      <dgm:prSet presAssocID="{96B652BE-0BD4-434C-9E95-C4BE70C8244F}" presName="space" presStyleCnt="0"/>
      <dgm:spPr/>
    </dgm:pt>
    <dgm:pt modelId="{3976DF04-6591-4049-922E-F84BF6C8911D}" type="pres">
      <dgm:prSet presAssocID="{DD544D81-8E4E-494A-B669-949DB0C36794}" presName="composite" presStyleCnt="0"/>
      <dgm:spPr/>
    </dgm:pt>
    <dgm:pt modelId="{884C1218-4E6E-4190-9D4F-0DDEFD7A43A3}" type="pres">
      <dgm:prSet presAssocID="{DD544D81-8E4E-494A-B669-949DB0C36794}" presName="LShape" presStyleLbl="alignNode1" presStyleIdx="2" presStyleCnt="5"/>
      <dgm:spPr/>
    </dgm:pt>
    <dgm:pt modelId="{D89EA58B-047C-4E80-8D1F-3D69D2047393}" type="pres">
      <dgm:prSet presAssocID="{DD544D81-8E4E-494A-B669-949DB0C36794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6AD59B6D-52C9-4DB0-B3E5-522EEF94CB1A}" type="pres">
      <dgm:prSet presAssocID="{DD544D81-8E4E-494A-B669-949DB0C36794}" presName="Triangle" presStyleLbl="alignNode1" presStyleIdx="3" presStyleCnt="5"/>
      <dgm:spPr/>
    </dgm:pt>
    <dgm:pt modelId="{F872123F-D3CC-4F04-A235-68A2D1179FDB}" type="pres">
      <dgm:prSet presAssocID="{736E703D-A791-45E0-92C5-551083B98430}" presName="sibTrans" presStyleCnt="0"/>
      <dgm:spPr/>
    </dgm:pt>
    <dgm:pt modelId="{71A46A67-7925-4D3C-8859-D28EED881BE9}" type="pres">
      <dgm:prSet presAssocID="{736E703D-A791-45E0-92C5-551083B98430}" presName="space" presStyleCnt="0"/>
      <dgm:spPr/>
    </dgm:pt>
    <dgm:pt modelId="{CD683458-2B49-433C-8C63-769A92CEE216}" type="pres">
      <dgm:prSet presAssocID="{19C77A27-EED5-42A5-9F9D-2E570901DD00}" presName="composite" presStyleCnt="0"/>
      <dgm:spPr/>
    </dgm:pt>
    <dgm:pt modelId="{244A982F-5E06-4672-B94E-0AB9B10470EA}" type="pres">
      <dgm:prSet presAssocID="{19C77A27-EED5-42A5-9F9D-2E570901DD00}" presName="LShape" presStyleLbl="alignNode1" presStyleIdx="4" presStyleCnt="5"/>
      <dgm:spPr/>
    </dgm:pt>
    <dgm:pt modelId="{70BE4FBA-EE3E-4BB6-A936-AA9EEF8440BD}" type="pres">
      <dgm:prSet presAssocID="{19C77A27-EED5-42A5-9F9D-2E570901DD00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0945BA7F-14B5-45A6-BD98-8C4BB5F8A90F}" srcId="{0EA46923-A925-488B-8C97-65A5474C216C}" destId="{DD544D81-8E4E-494A-B669-949DB0C36794}" srcOrd="1" destOrd="0" parTransId="{AC98FCC6-660C-4922-AD39-2AC6093A28F1}" sibTransId="{736E703D-A791-45E0-92C5-551083B98430}"/>
    <dgm:cxn modelId="{1D52D6FE-E1F0-4423-8AE7-477D42F71F9A}" type="presOf" srcId="{19C77A27-EED5-42A5-9F9D-2E570901DD00}" destId="{70BE4FBA-EE3E-4BB6-A936-AA9EEF8440BD}" srcOrd="0" destOrd="0" presId="urn:microsoft.com/office/officeart/2009/3/layout/StepUpProcess"/>
    <dgm:cxn modelId="{53A98A97-5063-46A8-AFBB-1A01CA173392}" type="presOf" srcId="{DD544D81-8E4E-494A-B669-949DB0C36794}" destId="{D89EA58B-047C-4E80-8D1F-3D69D2047393}" srcOrd="0" destOrd="0" presId="urn:microsoft.com/office/officeart/2009/3/layout/StepUpProcess"/>
    <dgm:cxn modelId="{C1EA223A-BAFB-49C0-87B6-8245A4E9B03E}" srcId="{0EA46923-A925-488B-8C97-65A5474C216C}" destId="{C07AA6A3-B991-4330-B0A2-C6D74A1E55D8}" srcOrd="0" destOrd="0" parTransId="{3F396406-31C2-48A1-A5FB-615853D726C6}" sibTransId="{96B652BE-0BD4-434C-9E95-C4BE70C8244F}"/>
    <dgm:cxn modelId="{7E3667D4-AC73-4E3C-A63A-12262317023B}" srcId="{0EA46923-A925-488B-8C97-65A5474C216C}" destId="{19C77A27-EED5-42A5-9F9D-2E570901DD00}" srcOrd="2" destOrd="0" parTransId="{CDF8CACB-1ADD-4FEF-95BC-0293EFF99E03}" sibTransId="{65C5349D-0C79-480D-ACAD-83AA2670C68A}"/>
    <dgm:cxn modelId="{FC4AE0DE-1CCD-4C6C-8863-8A5B8C83B4DF}" type="presOf" srcId="{C07AA6A3-B991-4330-B0A2-C6D74A1E55D8}" destId="{C0779C61-34AE-4445-B74E-ED57FD5EC7EA}" srcOrd="0" destOrd="0" presId="urn:microsoft.com/office/officeart/2009/3/layout/StepUpProcess"/>
    <dgm:cxn modelId="{61462EF2-6B9F-4E74-9C8A-939CBCB6869C}" type="presOf" srcId="{0EA46923-A925-488B-8C97-65A5474C216C}" destId="{FE3F24FF-1D80-447F-B83D-86D5B9F40EF4}" srcOrd="0" destOrd="0" presId="urn:microsoft.com/office/officeart/2009/3/layout/StepUpProcess"/>
    <dgm:cxn modelId="{9841FDFC-30C4-4A45-BEC1-1E63A2814CEF}" type="presParOf" srcId="{FE3F24FF-1D80-447F-B83D-86D5B9F40EF4}" destId="{CC3B627A-7784-4ED1-8433-01CC3EE3F232}" srcOrd="0" destOrd="0" presId="urn:microsoft.com/office/officeart/2009/3/layout/StepUpProcess"/>
    <dgm:cxn modelId="{2C492FEB-7BD3-4655-A9FA-F45F23400EE5}" type="presParOf" srcId="{CC3B627A-7784-4ED1-8433-01CC3EE3F232}" destId="{819F62EC-460D-4A2B-85E4-D3C20307D055}" srcOrd="0" destOrd="0" presId="urn:microsoft.com/office/officeart/2009/3/layout/StepUpProcess"/>
    <dgm:cxn modelId="{E7826700-B333-40DB-90B1-94421115E654}" type="presParOf" srcId="{CC3B627A-7784-4ED1-8433-01CC3EE3F232}" destId="{C0779C61-34AE-4445-B74E-ED57FD5EC7EA}" srcOrd="1" destOrd="0" presId="urn:microsoft.com/office/officeart/2009/3/layout/StepUpProcess"/>
    <dgm:cxn modelId="{84FE35CA-30A2-4AAF-8E70-6FD60BC790AF}" type="presParOf" srcId="{CC3B627A-7784-4ED1-8433-01CC3EE3F232}" destId="{55510CBC-EBA5-41B0-A98A-86F535114E77}" srcOrd="2" destOrd="0" presId="urn:microsoft.com/office/officeart/2009/3/layout/StepUpProcess"/>
    <dgm:cxn modelId="{B4F7BA69-C091-485D-9910-74109EE61E67}" type="presParOf" srcId="{FE3F24FF-1D80-447F-B83D-86D5B9F40EF4}" destId="{D0993707-DAE1-481B-AADC-65482BA4D4E1}" srcOrd="1" destOrd="0" presId="urn:microsoft.com/office/officeart/2009/3/layout/StepUpProcess"/>
    <dgm:cxn modelId="{B1F3D6AE-46D6-4DB1-B684-19477FEBB5F4}" type="presParOf" srcId="{D0993707-DAE1-481B-AADC-65482BA4D4E1}" destId="{0FE53635-223A-4BC9-B71D-84B8E5BC69F5}" srcOrd="0" destOrd="0" presId="urn:microsoft.com/office/officeart/2009/3/layout/StepUpProcess"/>
    <dgm:cxn modelId="{4ADFF2E2-D65E-4858-B512-A18130EA9C8A}" type="presParOf" srcId="{FE3F24FF-1D80-447F-B83D-86D5B9F40EF4}" destId="{3976DF04-6591-4049-922E-F84BF6C8911D}" srcOrd="2" destOrd="0" presId="urn:microsoft.com/office/officeart/2009/3/layout/StepUpProcess"/>
    <dgm:cxn modelId="{370354D7-DE20-40DF-BF81-7A4087D4C1C6}" type="presParOf" srcId="{3976DF04-6591-4049-922E-F84BF6C8911D}" destId="{884C1218-4E6E-4190-9D4F-0DDEFD7A43A3}" srcOrd="0" destOrd="0" presId="urn:microsoft.com/office/officeart/2009/3/layout/StepUpProcess"/>
    <dgm:cxn modelId="{5AA3C342-0FCD-433B-9D0D-3882816018AB}" type="presParOf" srcId="{3976DF04-6591-4049-922E-F84BF6C8911D}" destId="{D89EA58B-047C-4E80-8D1F-3D69D2047393}" srcOrd="1" destOrd="0" presId="urn:microsoft.com/office/officeart/2009/3/layout/StepUpProcess"/>
    <dgm:cxn modelId="{E42A21F7-694C-43BF-B45F-763AD6386401}" type="presParOf" srcId="{3976DF04-6591-4049-922E-F84BF6C8911D}" destId="{6AD59B6D-52C9-4DB0-B3E5-522EEF94CB1A}" srcOrd="2" destOrd="0" presId="urn:microsoft.com/office/officeart/2009/3/layout/StepUpProcess"/>
    <dgm:cxn modelId="{0E59F107-7FE1-40AE-86F2-474499E2D964}" type="presParOf" srcId="{FE3F24FF-1D80-447F-B83D-86D5B9F40EF4}" destId="{F872123F-D3CC-4F04-A235-68A2D1179FDB}" srcOrd="3" destOrd="0" presId="urn:microsoft.com/office/officeart/2009/3/layout/StepUpProcess"/>
    <dgm:cxn modelId="{264A8DF6-D88B-43AA-88FA-21FE4E520D0E}" type="presParOf" srcId="{F872123F-D3CC-4F04-A235-68A2D1179FDB}" destId="{71A46A67-7925-4D3C-8859-D28EED881BE9}" srcOrd="0" destOrd="0" presId="urn:microsoft.com/office/officeart/2009/3/layout/StepUpProcess"/>
    <dgm:cxn modelId="{48A0474A-6AD1-48DC-90B1-DE3AD64D7DCD}" type="presParOf" srcId="{FE3F24FF-1D80-447F-B83D-86D5B9F40EF4}" destId="{CD683458-2B49-433C-8C63-769A92CEE216}" srcOrd="4" destOrd="0" presId="urn:microsoft.com/office/officeart/2009/3/layout/StepUpProcess"/>
    <dgm:cxn modelId="{F26B8A4E-BE72-462C-BB22-BA73797B95CC}" type="presParOf" srcId="{CD683458-2B49-433C-8C63-769A92CEE216}" destId="{244A982F-5E06-4672-B94E-0AB9B10470EA}" srcOrd="0" destOrd="0" presId="urn:microsoft.com/office/officeart/2009/3/layout/StepUpProcess"/>
    <dgm:cxn modelId="{D291ABEE-0631-4990-A2F9-131F75CB85A7}" type="presParOf" srcId="{CD683458-2B49-433C-8C63-769A92CEE216}" destId="{70BE4FBA-EE3E-4BB6-A936-AA9EEF8440BD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C6F60A-1B5B-4DA1-9A05-EB10C406A0DA}" type="doc">
      <dgm:prSet loTypeId="urn:microsoft.com/office/officeart/2005/8/layout/hierarchy5" loCatId="hierarchy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es-AR"/>
        </a:p>
      </dgm:t>
    </dgm:pt>
    <dgm:pt modelId="{7E62A0ED-2971-4A92-B355-DE095055B56A}">
      <dgm:prSet/>
      <dgm:spPr/>
      <dgm:t>
        <a:bodyPr/>
        <a:lstStyle/>
        <a:p>
          <a:pPr rtl="0"/>
          <a:r>
            <a:rPr lang="es-AR" b="1" dirty="0" smtClean="0">
              <a:solidFill>
                <a:schemeClr val="bg1"/>
              </a:solidFill>
            </a:rPr>
            <a:t>Breve conversación inicial con la persona responsable del Establecimiento</a:t>
          </a:r>
          <a:endParaRPr lang="es-AR" b="1" dirty="0">
            <a:solidFill>
              <a:schemeClr val="bg1"/>
            </a:solidFill>
          </a:endParaRPr>
        </a:p>
      </dgm:t>
    </dgm:pt>
    <dgm:pt modelId="{A1044E05-3138-4331-A0B2-DB5AED8902EA}" type="parTrans" cxnId="{83377950-F911-4A6A-A38D-59B136AF799B}">
      <dgm:prSet/>
      <dgm:spPr/>
      <dgm:t>
        <a:bodyPr/>
        <a:lstStyle/>
        <a:p>
          <a:endParaRPr lang="es-AR"/>
        </a:p>
      </dgm:t>
    </dgm:pt>
    <dgm:pt modelId="{1F4FF17A-180A-4C3D-B7E8-3422E3F89474}" type="sibTrans" cxnId="{83377950-F911-4A6A-A38D-59B136AF799B}">
      <dgm:prSet/>
      <dgm:spPr/>
      <dgm:t>
        <a:bodyPr/>
        <a:lstStyle/>
        <a:p>
          <a:endParaRPr lang="es-AR"/>
        </a:p>
      </dgm:t>
    </dgm:pt>
    <dgm:pt modelId="{83BD477C-BD22-4F22-A643-532F4FB3CEC4}">
      <dgm:prSet/>
      <dgm:spPr/>
      <dgm:t>
        <a:bodyPr/>
        <a:lstStyle/>
        <a:p>
          <a:pPr rtl="0"/>
          <a:r>
            <a:rPr lang="es-AR" dirty="0" smtClean="0">
              <a:solidFill>
                <a:schemeClr val="bg1"/>
              </a:solidFill>
            </a:rPr>
            <a:t>Se pedirán los informes necesarios</a:t>
          </a:r>
          <a:endParaRPr lang="es-AR" dirty="0">
            <a:solidFill>
              <a:schemeClr val="bg1"/>
            </a:solidFill>
          </a:endParaRPr>
        </a:p>
      </dgm:t>
    </dgm:pt>
    <dgm:pt modelId="{20A462E0-77D2-470D-83BB-12176442018A}" type="parTrans" cxnId="{C341A101-3532-4807-93FA-ADAB4E1EC1BB}">
      <dgm:prSet/>
      <dgm:spPr/>
      <dgm:t>
        <a:bodyPr/>
        <a:lstStyle/>
        <a:p>
          <a:endParaRPr lang="es-AR"/>
        </a:p>
      </dgm:t>
    </dgm:pt>
    <dgm:pt modelId="{ED70EC1E-2C00-4BFA-85F0-5D709E970323}" type="sibTrans" cxnId="{C341A101-3532-4807-93FA-ADAB4E1EC1BB}">
      <dgm:prSet/>
      <dgm:spPr/>
      <dgm:t>
        <a:bodyPr/>
        <a:lstStyle/>
        <a:p>
          <a:endParaRPr lang="es-AR"/>
        </a:p>
      </dgm:t>
    </dgm:pt>
    <dgm:pt modelId="{A3B5F38A-3FD7-4A1C-B48B-8540F2ED0D69}">
      <dgm:prSet/>
      <dgm:spPr/>
      <dgm:t>
        <a:bodyPr/>
        <a:lstStyle/>
        <a:p>
          <a:pPr rtl="0"/>
          <a:r>
            <a:rPr lang="es-AR" dirty="0" smtClean="0">
              <a:solidFill>
                <a:schemeClr val="bg1"/>
              </a:solidFill>
            </a:rPr>
            <a:t>Se indicará que se realizarán entrevistas</a:t>
          </a:r>
          <a:endParaRPr lang="es-AR" dirty="0">
            <a:solidFill>
              <a:schemeClr val="bg1"/>
            </a:solidFill>
          </a:endParaRPr>
        </a:p>
      </dgm:t>
    </dgm:pt>
    <dgm:pt modelId="{70DEF9CD-78F2-4DEE-8245-440ED5CF3A83}" type="parTrans" cxnId="{B076A00E-4F79-4C74-9793-473C7E10EB12}">
      <dgm:prSet/>
      <dgm:spPr/>
      <dgm:t>
        <a:bodyPr/>
        <a:lstStyle/>
        <a:p>
          <a:endParaRPr lang="es-AR"/>
        </a:p>
      </dgm:t>
    </dgm:pt>
    <dgm:pt modelId="{25456E8E-9B4E-4DE2-A66B-07660B60848B}" type="sibTrans" cxnId="{B076A00E-4F79-4C74-9793-473C7E10EB12}">
      <dgm:prSet/>
      <dgm:spPr/>
      <dgm:t>
        <a:bodyPr/>
        <a:lstStyle/>
        <a:p>
          <a:endParaRPr lang="es-AR"/>
        </a:p>
      </dgm:t>
    </dgm:pt>
    <dgm:pt modelId="{38D290D8-9ACC-4186-A658-D1AD23EA2C2D}">
      <dgm:prSet/>
      <dgm:spPr/>
      <dgm:t>
        <a:bodyPr/>
        <a:lstStyle/>
        <a:p>
          <a:pPr rtl="0"/>
          <a:r>
            <a:rPr lang="es-AR" dirty="0" smtClean="0">
              <a:solidFill>
                <a:schemeClr val="bg1"/>
              </a:solidFill>
            </a:rPr>
            <a:t>Se indicará si se utilizarán medios de registro</a:t>
          </a:r>
          <a:endParaRPr lang="es-AR" dirty="0">
            <a:solidFill>
              <a:schemeClr val="bg1"/>
            </a:solidFill>
          </a:endParaRPr>
        </a:p>
      </dgm:t>
    </dgm:pt>
    <dgm:pt modelId="{1F16BB0B-2C5C-43FF-A3FD-078F32F9CD54}" type="parTrans" cxnId="{D880A349-9936-4CCC-88EC-43C5B045C90C}">
      <dgm:prSet/>
      <dgm:spPr/>
      <dgm:t>
        <a:bodyPr/>
        <a:lstStyle/>
        <a:p>
          <a:endParaRPr lang="es-AR"/>
        </a:p>
      </dgm:t>
    </dgm:pt>
    <dgm:pt modelId="{06A17821-515D-473B-8BA9-CAFF46E14382}" type="sibTrans" cxnId="{D880A349-9936-4CCC-88EC-43C5B045C90C}">
      <dgm:prSet/>
      <dgm:spPr/>
      <dgm:t>
        <a:bodyPr/>
        <a:lstStyle/>
        <a:p>
          <a:endParaRPr lang="es-AR"/>
        </a:p>
      </dgm:t>
    </dgm:pt>
    <dgm:pt modelId="{D634B2D8-80D4-4BDD-AA8D-0E795616651A}">
      <dgm:prSet/>
      <dgm:spPr/>
      <dgm:t>
        <a:bodyPr/>
        <a:lstStyle/>
        <a:p>
          <a:pPr rtl="0"/>
          <a:r>
            <a:rPr lang="es-AR" i="1" dirty="0" smtClean="0"/>
            <a:t>http://vimeo.com/61638202 (role-</a:t>
          </a:r>
          <a:r>
            <a:rPr lang="es-AR" i="1" dirty="0" err="1" smtClean="0"/>
            <a:t>play</a:t>
          </a:r>
          <a:r>
            <a:rPr lang="es-AR" i="1" dirty="0" smtClean="0"/>
            <a:t> entrevista inicial con el director)</a:t>
          </a:r>
          <a:endParaRPr lang="es-AR" i="1" dirty="0"/>
        </a:p>
      </dgm:t>
    </dgm:pt>
    <dgm:pt modelId="{BE906460-9AF3-4DE8-99DD-1C129770F9F1}" type="parTrans" cxnId="{C7FCDAEC-1CAA-4ED4-80FF-6FDB2870596B}">
      <dgm:prSet/>
      <dgm:spPr/>
      <dgm:t>
        <a:bodyPr/>
        <a:lstStyle/>
        <a:p>
          <a:endParaRPr lang="es-AR"/>
        </a:p>
      </dgm:t>
    </dgm:pt>
    <dgm:pt modelId="{C84F0DBE-18B7-4489-B949-42769A504712}" type="sibTrans" cxnId="{C7FCDAEC-1CAA-4ED4-80FF-6FDB2870596B}">
      <dgm:prSet/>
      <dgm:spPr/>
      <dgm:t>
        <a:bodyPr/>
        <a:lstStyle/>
        <a:p>
          <a:endParaRPr lang="es-AR"/>
        </a:p>
      </dgm:t>
    </dgm:pt>
    <dgm:pt modelId="{3D9160EB-4EA3-49AC-A8E5-E728BD5F3280}" type="pres">
      <dgm:prSet presAssocID="{82C6F60A-1B5B-4DA1-9A05-EB10C406A0DA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2FDC8B1-59BD-4EF8-A4CE-4E454CE52ABB}" type="pres">
      <dgm:prSet presAssocID="{82C6F60A-1B5B-4DA1-9A05-EB10C406A0DA}" presName="hierFlow" presStyleCnt="0"/>
      <dgm:spPr/>
    </dgm:pt>
    <dgm:pt modelId="{C7946905-DF88-4FD5-B9C8-1BC3FB8DC2BF}" type="pres">
      <dgm:prSet presAssocID="{82C6F60A-1B5B-4DA1-9A05-EB10C406A0DA}" presName="firstBuf" presStyleCnt="0"/>
      <dgm:spPr/>
    </dgm:pt>
    <dgm:pt modelId="{BA665627-186A-4BE7-80E5-B07D78C9689D}" type="pres">
      <dgm:prSet presAssocID="{82C6F60A-1B5B-4DA1-9A05-EB10C406A0DA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7BA3D9B1-0B87-4C00-881B-95BF413F8D91}" type="pres">
      <dgm:prSet presAssocID="{7E62A0ED-2971-4A92-B355-DE095055B56A}" presName="Name17" presStyleCnt="0"/>
      <dgm:spPr/>
    </dgm:pt>
    <dgm:pt modelId="{0DC97E0C-643A-4C66-8408-0455F1521844}" type="pres">
      <dgm:prSet presAssocID="{7E62A0ED-2971-4A92-B355-DE095055B56A}" presName="level1Shape" presStyleLbl="node0" presStyleIdx="0" presStyleCnt="1" custScaleY="297713">
        <dgm:presLayoutVars>
          <dgm:chPref val="3"/>
        </dgm:presLayoutVars>
      </dgm:prSet>
      <dgm:spPr/>
    </dgm:pt>
    <dgm:pt modelId="{57E23F54-865B-4D3A-B60E-952ECA7D37FF}" type="pres">
      <dgm:prSet presAssocID="{7E62A0ED-2971-4A92-B355-DE095055B56A}" presName="hierChild2" presStyleCnt="0"/>
      <dgm:spPr/>
    </dgm:pt>
    <dgm:pt modelId="{1B3BFC65-3802-4A4E-A31B-DD7520E63981}" type="pres">
      <dgm:prSet presAssocID="{20A462E0-77D2-470D-83BB-12176442018A}" presName="Name25" presStyleLbl="parChTrans1D2" presStyleIdx="0" presStyleCnt="3"/>
      <dgm:spPr/>
    </dgm:pt>
    <dgm:pt modelId="{31FF9F1E-FFF7-43ED-B573-15FD48D14A9E}" type="pres">
      <dgm:prSet presAssocID="{20A462E0-77D2-470D-83BB-12176442018A}" presName="connTx" presStyleLbl="parChTrans1D2" presStyleIdx="0" presStyleCnt="3"/>
      <dgm:spPr/>
    </dgm:pt>
    <dgm:pt modelId="{8E79ABF1-60EA-4128-8115-4664C5211191}" type="pres">
      <dgm:prSet presAssocID="{83BD477C-BD22-4F22-A643-532F4FB3CEC4}" presName="Name30" presStyleCnt="0"/>
      <dgm:spPr/>
    </dgm:pt>
    <dgm:pt modelId="{A7753EBC-E888-475F-BF0E-87A20A9460C6}" type="pres">
      <dgm:prSet presAssocID="{83BD477C-BD22-4F22-A643-532F4FB3CEC4}" presName="level2Shape" presStyleLbl="node2" presStyleIdx="0" presStyleCnt="3"/>
      <dgm:spPr/>
    </dgm:pt>
    <dgm:pt modelId="{700B55B5-66FF-4870-9F5B-7F1E4972E271}" type="pres">
      <dgm:prSet presAssocID="{83BD477C-BD22-4F22-A643-532F4FB3CEC4}" presName="hierChild3" presStyleCnt="0"/>
      <dgm:spPr/>
    </dgm:pt>
    <dgm:pt modelId="{89C1511D-AD9D-4842-B82B-48FE4A0A78A1}" type="pres">
      <dgm:prSet presAssocID="{70DEF9CD-78F2-4DEE-8245-440ED5CF3A83}" presName="Name25" presStyleLbl="parChTrans1D2" presStyleIdx="1" presStyleCnt="3"/>
      <dgm:spPr/>
    </dgm:pt>
    <dgm:pt modelId="{B41E38D1-A1B0-4C64-9CF7-80A9C2BAA4E1}" type="pres">
      <dgm:prSet presAssocID="{70DEF9CD-78F2-4DEE-8245-440ED5CF3A83}" presName="connTx" presStyleLbl="parChTrans1D2" presStyleIdx="1" presStyleCnt="3"/>
      <dgm:spPr/>
    </dgm:pt>
    <dgm:pt modelId="{C923367D-4D66-488D-98CC-6CFBA29A8265}" type="pres">
      <dgm:prSet presAssocID="{A3B5F38A-3FD7-4A1C-B48B-8540F2ED0D69}" presName="Name30" presStyleCnt="0"/>
      <dgm:spPr/>
    </dgm:pt>
    <dgm:pt modelId="{AB749373-A871-4B67-B2A5-160B8F2E741A}" type="pres">
      <dgm:prSet presAssocID="{A3B5F38A-3FD7-4A1C-B48B-8540F2ED0D69}" presName="level2Shape" presStyleLbl="node2" presStyleIdx="1" presStyleCnt="3"/>
      <dgm:spPr/>
    </dgm:pt>
    <dgm:pt modelId="{F54B7CDC-B98B-4ADC-B730-4ADEA46E853D}" type="pres">
      <dgm:prSet presAssocID="{A3B5F38A-3FD7-4A1C-B48B-8540F2ED0D69}" presName="hierChild3" presStyleCnt="0"/>
      <dgm:spPr/>
    </dgm:pt>
    <dgm:pt modelId="{F679992A-3AF0-4D15-8B39-2AE8D7C2B24F}" type="pres">
      <dgm:prSet presAssocID="{1F16BB0B-2C5C-43FF-A3FD-078F32F9CD54}" presName="Name25" presStyleLbl="parChTrans1D2" presStyleIdx="2" presStyleCnt="3"/>
      <dgm:spPr/>
    </dgm:pt>
    <dgm:pt modelId="{C2D593B8-FE49-4FBC-A3AA-D3F347358EEF}" type="pres">
      <dgm:prSet presAssocID="{1F16BB0B-2C5C-43FF-A3FD-078F32F9CD54}" presName="connTx" presStyleLbl="parChTrans1D2" presStyleIdx="2" presStyleCnt="3"/>
      <dgm:spPr/>
    </dgm:pt>
    <dgm:pt modelId="{C3361BE5-9CA3-44FD-ADD0-85F2175694F8}" type="pres">
      <dgm:prSet presAssocID="{38D290D8-9ACC-4186-A658-D1AD23EA2C2D}" presName="Name30" presStyleCnt="0"/>
      <dgm:spPr/>
    </dgm:pt>
    <dgm:pt modelId="{2756ED75-8F2F-44CC-BA05-2EC19CFA63EA}" type="pres">
      <dgm:prSet presAssocID="{38D290D8-9ACC-4186-A658-D1AD23EA2C2D}" presName="level2Shape" presStyleLbl="node2" presStyleIdx="2" presStyleCnt="3"/>
      <dgm:spPr/>
    </dgm:pt>
    <dgm:pt modelId="{47425F8E-E23E-4879-95A0-923843ED99AD}" type="pres">
      <dgm:prSet presAssocID="{38D290D8-9ACC-4186-A658-D1AD23EA2C2D}" presName="hierChild3" presStyleCnt="0"/>
      <dgm:spPr/>
    </dgm:pt>
    <dgm:pt modelId="{18ADE0DF-D851-46D6-84A9-54848E6731D5}" type="pres">
      <dgm:prSet presAssocID="{82C6F60A-1B5B-4DA1-9A05-EB10C406A0DA}" presName="bgShapesFlow" presStyleCnt="0"/>
      <dgm:spPr/>
    </dgm:pt>
    <dgm:pt modelId="{CCDF69DF-0F54-4ABE-97D3-9C390D34813C}" type="pres">
      <dgm:prSet presAssocID="{D634B2D8-80D4-4BDD-AA8D-0E795616651A}" presName="rectComp" presStyleCnt="0"/>
      <dgm:spPr/>
    </dgm:pt>
    <dgm:pt modelId="{E3D38D68-5C76-4D31-B00D-C972ADAE062F}" type="pres">
      <dgm:prSet presAssocID="{D634B2D8-80D4-4BDD-AA8D-0E795616651A}" presName="bgRect" presStyleLbl="bgShp" presStyleIdx="0" presStyleCnt="1" custLinFactNeighborX="3523" custLinFactNeighborY="564"/>
      <dgm:spPr/>
    </dgm:pt>
    <dgm:pt modelId="{6800927E-EC08-4500-8FC7-B3F9A390DBDE}" type="pres">
      <dgm:prSet presAssocID="{D634B2D8-80D4-4BDD-AA8D-0E795616651A}" presName="bgRectTx" presStyleLbl="bgShp" presStyleIdx="0" presStyleCnt="1">
        <dgm:presLayoutVars>
          <dgm:bulletEnabled val="1"/>
        </dgm:presLayoutVars>
      </dgm:prSet>
      <dgm:spPr/>
    </dgm:pt>
  </dgm:ptLst>
  <dgm:cxnLst>
    <dgm:cxn modelId="{5AE1763D-B279-4F87-AA36-A3B7271AA3DA}" type="presOf" srcId="{20A462E0-77D2-470D-83BB-12176442018A}" destId="{1B3BFC65-3802-4A4E-A31B-DD7520E63981}" srcOrd="0" destOrd="0" presId="urn:microsoft.com/office/officeart/2005/8/layout/hierarchy5"/>
    <dgm:cxn modelId="{4256A0C0-EED1-4182-BA15-0F307C9492DD}" type="presOf" srcId="{7E62A0ED-2971-4A92-B355-DE095055B56A}" destId="{0DC97E0C-643A-4C66-8408-0455F1521844}" srcOrd="0" destOrd="0" presId="urn:microsoft.com/office/officeart/2005/8/layout/hierarchy5"/>
    <dgm:cxn modelId="{83377950-F911-4A6A-A38D-59B136AF799B}" srcId="{82C6F60A-1B5B-4DA1-9A05-EB10C406A0DA}" destId="{7E62A0ED-2971-4A92-B355-DE095055B56A}" srcOrd="0" destOrd="0" parTransId="{A1044E05-3138-4331-A0B2-DB5AED8902EA}" sibTransId="{1F4FF17A-180A-4C3D-B7E8-3422E3F89474}"/>
    <dgm:cxn modelId="{C357237E-8A97-443B-BC25-C2E684D8E5C7}" type="presOf" srcId="{1F16BB0B-2C5C-43FF-A3FD-078F32F9CD54}" destId="{F679992A-3AF0-4D15-8B39-2AE8D7C2B24F}" srcOrd="0" destOrd="0" presId="urn:microsoft.com/office/officeart/2005/8/layout/hierarchy5"/>
    <dgm:cxn modelId="{D880A349-9936-4CCC-88EC-43C5B045C90C}" srcId="{7E62A0ED-2971-4A92-B355-DE095055B56A}" destId="{38D290D8-9ACC-4186-A658-D1AD23EA2C2D}" srcOrd="2" destOrd="0" parTransId="{1F16BB0B-2C5C-43FF-A3FD-078F32F9CD54}" sibTransId="{06A17821-515D-473B-8BA9-CAFF46E14382}"/>
    <dgm:cxn modelId="{5B301E93-74E0-4C04-A01F-660D8EAC85F4}" type="presOf" srcId="{83BD477C-BD22-4F22-A643-532F4FB3CEC4}" destId="{A7753EBC-E888-475F-BF0E-87A20A9460C6}" srcOrd="0" destOrd="0" presId="urn:microsoft.com/office/officeart/2005/8/layout/hierarchy5"/>
    <dgm:cxn modelId="{C7FCDAEC-1CAA-4ED4-80FF-6FDB2870596B}" srcId="{82C6F60A-1B5B-4DA1-9A05-EB10C406A0DA}" destId="{D634B2D8-80D4-4BDD-AA8D-0E795616651A}" srcOrd="1" destOrd="0" parTransId="{BE906460-9AF3-4DE8-99DD-1C129770F9F1}" sibTransId="{C84F0DBE-18B7-4489-B949-42769A504712}"/>
    <dgm:cxn modelId="{8871C4F5-DE3E-4FD5-BEB3-B1249661885E}" type="presOf" srcId="{20A462E0-77D2-470D-83BB-12176442018A}" destId="{31FF9F1E-FFF7-43ED-B573-15FD48D14A9E}" srcOrd="1" destOrd="0" presId="urn:microsoft.com/office/officeart/2005/8/layout/hierarchy5"/>
    <dgm:cxn modelId="{31C36C29-1267-4D41-915B-F092B9CF4BF7}" type="presOf" srcId="{38D290D8-9ACC-4186-A658-D1AD23EA2C2D}" destId="{2756ED75-8F2F-44CC-BA05-2EC19CFA63EA}" srcOrd="0" destOrd="0" presId="urn:microsoft.com/office/officeart/2005/8/layout/hierarchy5"/>
    <dgm:cxn modelId="{BDDEA45C-CBA1-4922-9DF5-985554886C87}" type="presOf" srcId="{A3B5F38A-3FD7-4A1C-B48B-8540F2ED0D69}" destId="{AB749373-A871-4B67-B2A5-160B8F2E741A}" srcOrd="0" destOrd="0" presId="urn:microsoft.com/office/officeart/2005/8/layout/hierarchy5"/>
    <dgm:cxn modelId="{8930C56B-5ABD-4E5C-9E1F-A607496D463F}" type="presOf" srcId="{82C6F60A-1B5B-4DA1-9A05-EB10C406A0DA}" destId="{3D9160EB-4EA3-49AC-A8E5-E728BD5F3280}" srcOrd="0" destOrd="0" presId="urn:microsoft.com/office/officeart/2005/8/layout/hierarchy5"/>
    <dgm:cxn modelId="{D367C09D-3F15-406C-8D81-EAE7B4B2D35F}" type="presOf" srcId="{D634B2D8-80D4-4BDD-AA8D-0E795616651A}" destId="{6800927E-EC08-4500-8FC7-B3F9A390DBDE}" srcOrd="1" destOrd="0" presId="urn:microsoft.com/office/officeart/2005/8/layout/hierarchy5"/>
    <dgm:cxn modelId="{B076A00E-4F79-4C74-9793-473C7E10EB12}" srcId="{7E62A0ED-2971-4A92-B355-DE095055B56A}" destId="{A3B5F38A-3FD7-4A1C-B48B-8540F2ED0D69}" srcOrd="1" destOrd="0" parTransId="{70DEF9CD-78F2-4DEE-8245-440ED5CF3A83}" sibTransId="{25456E8E-9B4E-4DE2-A66B-07660B60848B}"/>
    <dgm:cxn modelId="{47DB5497-AB25-4B47-8AAE-4C60CAE38FC2}" type="presOf" srcId="{D634B2D8-80D4-4BDD-AA8D-0E795616651A}" destId="{E3D38D68-5C76-4D31-B00D-C972ADAE062F}" srcOrd="0" destOrd="0" presId="urn:microsoft.com/office/officeart/2005/8/layout/hierarchy5"/>
    <dgm:cxn modelId="{5ECCAE17-14C9-4782-ADA4-4DA42F2E3C69}" type="presOf" srcId="{70DEF9CD-78F2-4DEE-8245-440ED5CF3A83}" destId="{B41E38D1-A1B0-4C64-9CF7-80A9C2BAA4E1}" srcOrd="1" destOrd="0" presId="urn:microsoft.com/office/officeart/2005/8/layout/hierarchy5"/>
    <dgm:cxn modelId="{C341A101-3532-4807-93FA-ADAB4E1EC1BB}" srcId="{7E62A0ED-2971-4A92-B355-DE095055B56A}" destId="{83BD477C-BD22-4F22-A643-532F4FB3CEC4}" srcOrd="0" destOrd="0" parTransId="{20A462E0-77D2-470D-83BB-12176442018A}" sibTransId="{ED70EC1E-2C00-4BFA-85F0-5D709E970323}"/>
    <dgm:cxn modelId="{164A9A51-377A-4011-A503-EE9A441DC8F9}" type="presOf" srcId="{1F16BB0B-2C5C-43FF-A3FD-078F32F9CD54}" destId="{C2D593B8-FE49-4FBC-A3AA-D3F347358EEF}" srcOrd="1" destOrd="0" presId="urn:microsoft.com/office/officeart/2005/8/layout/hierarchy5"/>
    <dgm:cxn modelId="{C32A851C-5C9E-47D1-BDFE-5A5207965D3A}" type="presOf" srcId="{70DEF9CD-78F2-4DEE-8245-440ED5CF3A83}" destId="{89C1511D-AD9D-4842-B82B-48FE4A0A78A1}" srcOrd="0" destOrd="0" presId="urn:microsoft.com/office/officeart/2005/8/layout/hierarchy5"/>
    <dgm:cxn modelId="{B46AE575-824F-4A96-AB35-C530661FC4DD}" type="presParOf" srcId="{3D9160EB-4EA3-49AC-A8E5-E728BD5F3280}" destId="{92FDC8B1-59BD-4EF8-A4CE-4E454CE52ABB}" srcOrd="0" destOrd="0" presId="urn:microsoft.com/office/officeart/2005/8/layout/hierarchy5"/>
    <dgm:cxn modelId="{5C7E7216-EEEB-4E13-BA10-B748FC75A743}" type="presParOf" srcId="{92FDC8B1-59BD-4EF8-A4CE-4E454CE52ABB}" destId="{C7946905-DF88-4FD5-B9C8-1BC3FB8DC2BF}" srcOrd="0" destOrd="0" presId="urn:microsoft.com/office/officeart/2005/8/layout/hierarchy5"/>
    <dgm:cxn modelId="{0F346080-9B1F-4B56-AA97-6FA8B4201B5C}" type="presParOf" srcId="{92FDC8B1-59BD-4EF8-A4CE-4E454CE52ABB}" destId="{BA665627-186A-4BE7-80E5-B07D78C9689D}" srcOrd="1" destOrd="0" presId="urn:microsoft.com/office/officeart/2005/8/layout/hierarchy5"/>
    <dgm:cxn modelId="{88009247-8970-48B7-BFF2-429D4EB1D237}" type="presParOf" srcId="{BA665627-186A-4BE7-80E5-B07D78C9689D}" destId="{7BA3D9B1-0B87-4C00-881B-95BF413F8D91}" srcOrd="0" destOrd="0" presId="urn:microsoft.com/office/officeart/2005/8/layout/hierarchy5"/>
    <dgm:cxn modelId="{72CE5FC8-93D6-4187-AA8E-953BB0FED13D}" type="presParOf" srcId="{7BA3D9B1-0B87-4C00-881B-95BF413F8D91}" destId="{0DC97E0C-643A-4C66-8408-0455F1521844}" srcOrd="0" destOrd="0" presId="urn:microsoft.com/office/officeart/2005/8/layout/hierarchy5"/>
    <dgm:cxn modelId="{648393C0-0C48-4DD8-93D0-4AFD76B6CE9C}" type="presParOf" srcId="{7BA3D9B1-0B87-4C00-881B-95BF413F8D91}" destId="{57E23F54-865B-4D3A-B60E-952ECA7D37FF}" srcOrd="1" destOrd="0" presId="urn:microsoft.com/office/officeart/2005/8/layout/hierarchy5"/>
    <dgm:cxn modelId="{1E738C32-A73B-4B98-BC1D-EB478EFA8B79}" type="presParOf" srcId="{57E23F54-865B-4D3A-B60E-952ECA7D37FF}" destId="{1B3BFC65-3802-4A4E-A31B-DD7520E63981}" srcOrd="0" destOrd="0" presId="urn:microsoft.com/office/officeart/2005/8/layout/hierarchy5"/>
    <dgm:cxn modelId="{D64CCABF-EAEE-4396-91D3-1B52D3509419}" type="presParOf" srcId="{1B3BFC65-3802-4A4E-A31B-DD7520E63981}" destId="{31FF9F1E-FFF7-43ED-B573-15FD48D14A9E}" srcOrd="0" destOrd="0" presId="urn:microsoft.com/office/officeart/2005/8/layout/hierarchy5"/>
    <dgm:cxn modelId="{6543575E-19F0-4D76-BCE6-DD24151AC446}" type="presParOf" srcId="{57E23F54-865B-4D3A-B60E-952ECA7D37FF}" destId="{8E79ABF1-60EA-4128-8115-4664C5211191}" srcOrd="1" destOrd="0" presId="urn:microsoft.com/office/officeart/2005/8/layout/hierarchy5"/>
    <dgm:cxn modelId="{2A9E44E9-D1D2-4970-994D-652FA0CBB49B}" type="presParOf" srcId="{8E79ABF1-60EA-4128-8115-4664C5211191}" destId="{A7753EBC-E888-475F-BF0E-87A20A9460C6}" srcOrd="0" destOrd="0" presId="urn:microsoft.com/office/officeart/2005/8/layout/hierarchy5"/>
    <dgm:cxn modelId="{7F624DCB-09D3-40E8-BDA5-B3D0A17EC8D5}" type="presParOf" srcId="{8E79ABF1-60EA-4128-8115-4664C5211191}" destId="{700B55B5-66FF-4870-9F5B-7F1E4972E271}" srcOrd="1" destOrd="0" presId="urn:microsoft.com/office/officeart/2005/8/layout/hierarchy5"/>
    <dgm:cxn modelId="{4D91B8E2-280D-4CCB-8A93-BB810B7917B9}" type="presParOf" srcId="{57E23F54-865B-4D3A-B60E-952ECA7D37FF}" destId="{89C1511D-AD9D-4842-B82B-48FE4A0A78A1}" srcOrd="2" destOrd="0" presId="urn:microsoft.com/office/officeart/2005/8/layout/hierarchy5"/>
    <dgm:cxn modelId="{8E5436CA-74D9-46DE-8D78-43532D1EEDD6}" type="presParOf" srcId="{89C1511D-AD9D-4842-B82B-48FE4A0A78A1}" destId="{B41E38D1-A1B0-4C64-9CF7-80A9C2BAA4E1}" srcOrd="0" destOrd="0" presId="urn:microsoft.com/office/officeart/2005/8/layout/hierarchy5"/>
    <dgm:cxn modelId="{6C42A6F1-ECFD-4E6A-B1DE-A9C74EBD489E}" type="presParOf" srcId="{57E23F54-865B-4D3A-B60E-952ECA7D37FF}" destId="{C923367D-4D66-488D-98CC-6CFBA29A8265}" srcOrd="3" destOrd="0" presId="urn:microsoft.com/office/officeart/2005/8/layout/hierarchy5"/>
    <dgm:cxn modelId="{35D05806-CBB1-4706-A15B-2080534C800F}" type="presParOf" srcId="{C923367D-4D66-488D-98CC-6CFBA29A8265}" destId="{AB749373-A871-4B67-B2A5-160B8F2E741A}" srcOrd="0" destOrd="0" presId="urn:microsoft.com/office/officeart/2005/8/layout/hierarchy5"/>
    <dgm:cxn modelId="{B2903EC9-D348-48CE-A384-5344393CB3D9}" type="presParOf" srcId="{C923367D-4D66-488D-98CC-6CFBA29A8265}" destId="{F54B7CDC-B98B-4ADC-B730-4ADEA46E853D}" srcOrd="1" destOrd="0" presId="urn:microsoft.com/office/officeart/2005/8/layout/hierarchy5"/>
    <dgm:cxn modelId="{CD378323-F374-4E73-895A-2D8DC8CD27B3}" type="presParOf" srcId="{57E23F54-865B-4D3A-B60E-952ECA7D37FF}" destId="{F679992A-3AF0-4D15-8B39-2AE8D7C2B24F}" srcOrd="4" destOrd="0" presId="urn:microsoft.com/office/officeart/2005/8/layout/hierarchy5"/>
    <dgm:cxn modelId="{5129345B-EC88-40ED-9223-A6F7C385D347}" type="presParOf" srcId="{F679992A-3AF0-4D15-8B39-2AE8D7C2B24F}" destId="{C2D593B8-FE49-4FBC-A3AA-D3F347358EEF}" srcOrd="0" destOrd="0" presId="urn:microsoft.com/office/officeart/2005/8/layout/hierarchy5"/>
    <dgm:cxn modelId="{12394D52-2040-42F6-BC23-775D906B678C}" type="presParOf" srcId="{57E23F54-865B-4D3A-B60E-952ECA7D37FF}" destId="{C3361BE5-9CA3-44FD-ADD0-85F2175694F8}" srcOrd="5" destOrd="0" presId="urn:microsoft.com/office/officeart/2005/8/layout/hierarchy5"/>
    <dgm:cxn modelId="{3B31AA36-F970-42FC-83CE-2C4FAEC83F22}" type="presParOf" srcId="{C3361BE5-9CA3-44FD-ADD0-85F2175694F8}" destId="{2756ED75-8F2F-44CC-BA05-2EC19CFA63EA}" srcOrd="0" destOrd="0" presId="urn:microsoft.com/office/officeart/2005/8/layout/hierarchy5"/>
    <dgm:cxn modelId="{201E5128-0E18-47C7-BDD7-97FF8C7B72A1}" type="presParOf" srcId="{C3361BE5-9CA3-44FD-ADD0-85F2175694F8}" destId="{47425F8E-E23E-4879-95A0-923843ED99AD}" srcOrd="1" destOrd="0" presId="urn:microsoft.com/office/officeart/2005/8/layout/hierarchy5"/>
    <dgm:cxn modelId="{512C34D8-4D45-40A9-A586-6AAFD94AAA28}" type="presParOf" srcId="{3D9160EB-4EA3-49AC-A8E5-E728BD5F3280}" destId="{18ADE0DF-D851-46D6-84A9-54848E6731D5}" srcOrd="1" destOrd="0" presId="urn:microsoft.com/office/officeart/2005/8/layout/hierarchy5"/>
    <dgm:cxn modelId="{2ABF0E34-B9B0-4763-A7DD-F35A71B0550A}" type="presParOf" srcId="{18ADE0DF-D851-46D6-84A9-54848E6731D5}" destId="{CCDF69DF-0F54-4ABE-97D3-9C390D34813C}" srcOrd="0" destOrd="0" presId="urn:microsoft.com/office/officeart/2005/8/layout/hierarchy5"/>
    <dgm:cxn modelId="{99E4ADBB-CE07-49E4-AA53-6E2CCD9448F8}" type="presParOf" srcId="{CCDF69DF-0F54-4ABE-97D3-9C390D34813C}" destId="{E3D38D68-5C76-4D31-B00D-C972ADAE062F}" srcOrd="0" destOrd="0" presId="urn:microsoft.com/office/officeart/2005/8/layout/hierarchy5"/>
    <dgm:cxn modelId="{8D1D0C44-10A0-4150-9B12-F59E5CCFF9A2}" type="presParOf" srcId="{CCDF69DF-0F54-4ABE-97D3-9C390D34813C}" destId="{6800927E-EC08-4500-8FC7-B3F9A390DBDE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C2C7553-5399-49CF-878C-16B59393A32A}" type="doc">
      <dgm:prSet loTypeId="urn:microsoft.com/office/officeart/2005/8/layout/hList7" loCatId="list" qsTypeId="urn:microsoft.com/office/officeart/2005/8/quickstyle/3d2" qsCatId="3D" csTypeId="urn:microsoft.com/office/officeart/2005/8/colors/accent1_4" csCatId="accent1" phldr="1"/>
      <dgm:spPr/>
      <dgm:t>
        <a:bodyPr/>
        <a:lstStyle/>
        <a:p>
          <a:endParaRPr lang="es-AR"/>
        </a:p>
      </dgm:t>
    </dgm:pt>
    <dgm:pt modelId="{9E27ED53-B6C0-44B4-9CB1-1FC29388B300}">
      <dgm:prSet/>
      <dgm:spPr/>
      <dgm:t>
        <a:bodyPr/>
        <a:lstStyle/>
        <a:p>
          <a:pPr rtl="0"/>
          <a:r>
            <a:rPr lang="es-AR" smtClean="0"/>
            <a:t>La inspección de las instalaciones.</a:t>
          </a:r>
          <a:endParaRPr lang="es-AR"/>
        </a:p>
      </dgm:t>
    </dgm:pt>
    <dgm:pt modelId="{C5EB402D-358C-4277-B593-3DB624CC140C}" type="parTrans" cxnId="{7C195997-E957-4BE8-ACC8-BF832EA4BC9E}">
      <dgm:prSet/>
      <dgm:spPr/>
      <dgm:t>
        <a:bodyPr/>
        <a:lstStyle/>
        <a:p>
          <a:endParaRPr lang="es-AR"/>
        </a:p>
      </dgm:t>
    </dgm:pt>
    <dgm:pt modelId="{032FE959-1743-4F5F-8BAF-90F9CF8C0BD9}" type="sibTrans" cxnId="{7C195997-E957-4BE8-ACC8-BF832EA4BC9E}">
      <dgm:prSet/>
      <dgm:spPr/>
      <dgm:t>
        <a:bodyPr/>
        <a:lstStyle/>
        <a:p>
          <a:endParaRPr lang="es-AR"/>
        </a:p>
      </dgm:t>
    </dgm:pt>
    <dgm:pt modelId="{29F391F6-8C88-4502-8E19-08B8818DEE41}">
      <dgm:prSet/>
      <dgm:spPr/>
      <dgm:t>
        <a:bodyPr/>
        <a:lstStyle/>
        <a:p>
          <a:pPr rtl="0"/>
          <a:r>
            <a:rPr lang="es-AR" i="1" dirty="0" smtClean="0"/>
            <a:t>Recorrido general o de espacios en particular</a:t>
          </a:r>
          <a:endParaRPr lang="es-AR" i="1" dirty="0"/>
        </a:p>
      </dgm:t>
    </dgm:pt>
    <dgm:pt modelId="{34071008-4606-4C94-A03C-94480AC7C6B2}" type="parTrans" cxnId="{C764C093-4E5D-48E9-B380-33E80699FA95}">
      <dgm:prSet/>
      <dgm:spPr/>
      <dgm:t>
        <a:bodyPr/>
        <a:lstStyle/>
        <a:p>
          <a:endParaRPr lang="es-AR"/>
        </a:p>
      </dgm:t>
    </dgm:pt>
    <dgm:pt modelId="{E4E29A07-4C02-4C03-BD37-F29021F3287C}" type="sibTrans" cxnId="{C764C093-4E5D-48E9-B380-33E80699FA95}">
      <dgm:prSet/>
      <dgm:spPr/>
      <dgm:t>
        <a:bodyPr/>
        <a:lstStyle/>
        <a:p>
          <a:endParaRPr lang="es-AR"/>
        </a:p>
      </dgm:t>
    </dgm:pt>
    <dgm:pt modelId="{B1FC9250-D9FF-4825-BDA2-D198F584AEED}">
      <dgm:prSet/>
      <dgm:spPr/>
      <dgm:t>
        <a:bodyPr/>
        <a:lstStyle/>
        <a:p>
          <a:pPr rtl="0"/>
          <a:r>
            <a:rPr lang="es-AR" i="1" dirty="0" smtClean="0"/>
            <a:t>Los espacios críticos</a:t>
          </a:r>
          <a:endParaRPr lang="es-AR" i="1" dirty="0"/>
        </a:p>
      </dgm:t>
    </dgm:pt>
    <dgm:pt modelId="{C8BB0CDD-3A78-42AA-8D99-D1CB2F703463}" type="parTrans" cxnId="{441FED55-B6AF-475C-86A2-193BE601C5C4}">
      <dgm:prSet/>
      <dgm:spPr/>
      <dgm:t>
        <a:bodyPr/>
        <a:lstStyle/>
        <a:p>
          <a:endParaRPr lang="es-AR"/>
        </a:p>
      </dgm:t>
    </dgm:pt>
    <dgm:pt modelId="{94A70504-AA50-41EE-8C00-B86F532BEBA8}" type="sibTrans" cxnId="{441FED55-B6AF-475C-86A2-193BE601C5C4}">
      <dgm:prSet/>
      <dgm:spPr/>
      <dgm:t>
        <a:bodyPr/>
        <a:lstStyle/>
        <a:p>
          <a:endParaRPr lang="es-AR"/>
        </a:p>
      </dgm:t>
    </dgm:pt>
    <dgm:pt modelId="{69049244-C07B-43FA-BE9B-B9E2A49E844A}">
      <dgm:prSet/>
      <dgm:spPr/>
      <dgm:t>
        <a:bodyPr/>
        <a:lstStyle/>
        <a:p>
          <a:pPr rtl="0"/>
          <a:r>
            <a:rPr lang="es-AR" i="1" dirty="0" smtClean="0"/>
            <a:t>Las conversaciones casuales</a:t>
          </a:r>
          <a:endParaRPr lang="es-AR" i="1" dirty="0"/>
        </a:p>
      </dgm:t>
    </dgm:pt>
    <dgm:pt modelId="{D30C46E2-2732-4E16-9A12-C335D5B7D94D}" type="parTrans" cxnId="{2F5342D9-3AE1-478C-A40A-B648DE80FB74}">
      <dgm:prSet/>
      <dgm:spPr/>
      <dgm:t>
        <a:bodyPr/>
        <a:lstStyle/>
        <a:p>
          <a:endParaRPr lang="es-AR"/>
        </a:p>
      </dgm:t>
    </dgm:pt>
    <dgm:pt modelId="{20C6E6A5-E7CB-44EB-8290-4D6F113220DD}" type="sibTrans" cxnId="{2F5342D9-3AE1-478C-A40A-B648DE80FB74}">
      <dgm:prSet/>
      <dgm:spPr/>
      <dgm:t>
        <a:bodyPr/>
        <a:lstStyle/>
        <a:p>
          <a:endParaRPr lang="es-AR"/>
        </a:p>
      </dgm:t>
    </dgm:pt>
    <dgm:pt modelId="{0CE622AF-F9C8-462D-BAD8-130E87EEBF85}" type="pres">
      <dgm:prSet presAssocID="{6C2C7553-5399-49CF-878C-16B59393A32A}" presName="Name0" presStyleCnt="0">
        <dgm:presLayoutVars>
          <dgm:dir/>
          <dgm:resizeHandles val="exact"/>
        </dgm:presLayoutVars>
      </dgm:prSet>
      <dgm:spPr/>
    </dgm:pt>
    <dgm:pt modelId="{4661F9AC-A1F9-443B-907F-6E3BEF5A5C7E}" type="pres">
      <dgm:prSet presAssocID="{6C2C7553-5399-49CF-878C-16B59393A32A}" presName="fgShape" presStyleLbl="fgShp" presStyleIdx="0" presStyleCnt="1"/>
      <dgm:spPr/>
    </dgm:pt>
    <dgm:pt modelId="{F08948BD-8018-4817-8CBD-1342B64DA1F8}" type="pres">
      <dgm:prSet presAssocID="{6C2C7553-5399-49CF-878C-16B59393A32A}" presName="linComp" presStyleCnt="0"/>
      <dgm:spPr/>
    </dgm:pt>
    <dgm:pt modelId="{520BFB2B-D860-49D8-B1DA-369E98A198BB}" type="pres">
      <dgm:prSet presAssocID="{9E27ED53-B6C0-44B4-9CB1-1FC29388B300}" presName="compNode" presStyleCnt="0"/>
      <dgm:spPr/>
    </dgm:pt>
    <dgm:pt modelId="{19B0844A-8E72-4D5F-ADFB-1109D7AF3558}" type="pres">
      <dgm:prSet presAssocID="{9E27ED53-B6C0-44B4-9CB1-1FC29388B300}" presName="bkgdShape" presStyleLbl="node1" presStyleIdx="0" presStyleCnt="1" custLinFactNeighborX="139" custLinFactNeighborY="632"/>
      <dgm:spPr/>
    </dgm:pt>
    <dgm:pt modelId="{7DAD5BBE-A218-4F46-89CC-ABC41899A778}" type="pres">
      <dgm:prSet presAssocID="{9E27ED53-B6C0-44B4-9CB1-1FC29388B300}" presName="nodeTx" presStyleLbl="node1" presStyleIdx="0" presStyleCnt="1">
        <dgm:presLayoutVars>
          <dgm:bulletEnabled val="1"/>
        </dgm:presLayoutVars>
      </dgm:prSet>
      <dgm:spPr/>
    </dgm:pt>
    <dgm:pt modelId="{B505E810-AAAD-4BFB-97F9-5FA2417E8952}" type="pres">
      <dgm:prSet presAssocID="{9E27ED53-B6C0-44B4-9CB1-1FC29388B300}" presName="invisiNode" presStyleLbl="node1" presStyleIdx="0" presStyleCnt="1"/>
      <dgm:spPr/>
    </dgm:pt>
    <dgm:pt modelId="{D1226513-AC82-4B8B-9729-F0ED2F41ACEA}" type="pres">
      <dgm:prSet presAssocID="{9E27ED53-B6C0-44B4-9CB1-1FC29388B300}" presName="imagNode" presStyleLbl="fgImgPlace1" presStyleIdx="0" presStyleCnt="1" custScaleX="213004" custScaleY="132241"/>
      <dgm:spPr>
        <a:blipFill>
          <a:blip xmlns:r="http://schemas.openxmlformats.org/officeDocument/2006/relationships"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</dgm:spPr>
    </dgm:pt>
  </dgm:ptLst>
  <dgm:cxnLst>
    <dgm:cxn modelId="{89692CD1-F56E-476D-AC7F-E0C62323B2E7}" type="presOf" srcId="{69049244-C07B-43FA-BE9B-B9E2A49E844A}" destId="{19B0844A-8E72-4D5F-ADFB-1109D7AF3558}" srcOrd="0" destOrd="3" presId="urn:microsoft.com/office/officeart/2005/8/layout/hList7"/>
    <dgm:cxn modelId="{441FED55-B6AF-475C-86A2-193BE601C5C4}" srcId="{9E27ED53-B6C0-44B4-9CB1-1FC29388B300}" destId="{B1FC9250-D9FF-4825-BDA2-D198F584AEED}" srcOrd="1" destOrd="0" parTransId="{C8BB0CDD-3A78-42AA-8D99-D1CB2F703463}" sibTransId="{94A70504-AA50-41EE-8C00-B86F532BEBA8}"/>
    <dgm:cxn modelId="{39592FCA-6DAE-4F3E-B6DB-28DA4F901BEF}" type="presOf" srcId="{9E27ED53-B6C0-44B4-9CB1-1FC29388B300}" destId="{19B0844A-8E72-4D5F-ADFB-1109D7AF3558}" srcOrd="0" destOrd="0" presId="urn:microsoft.com/office/officeart/2005/8/layout/hList7"/>
    <dgm:cxn modelId="{F073430C-1E0A-455E-8694-55BD15701BBA}" type="presOf" srcId="{69049244-C07B-43FA-BE9B-B9E2A49E844A}" destId="{7DAD5BBE-A218-4F46-89CC-ABC41899A778}" srcOrd="1" destOrd="3" presId="urn:microsoft.com/office/officeart/2005/8/layout/hList7"/>
    <dgm:cxn modelId="{49257C61-E06C-44DE-833B-A6BD1AF96C79}" type="presOf" srcId="{B1FC9250-D9FF-4825-BDA2-D198F584AEED}" destId="{7DAD5BBE-A218-4F46-89CC-ABC41899A778}" srcOrd="1" destOrd="2" presId="urn:microsoft.com/office/officeart/2005/8/layout/hList7"/>
    <dgm:cxn modelId="{C8A8496B-F7DE-4992-8192-B4DB3E0E4458}" type="presOf" srcId="{B1FC9250-D9FF-4825-BDA2-D198F584AEED}" destId="{19B0844A-8E72-4D5F-ADFB-1109D7AF3558}" srcOrd="0" destOrd="2" presId="urn:microsoft.com/office/officeart/2005/8/layout/hList7"/>
    <dgm:cxn modelId="{0001E910-D029-44AA-9715-28981D2489AB}" type="presOf" srcId="{29F391F6-8C88-4502-8E19-08B8818DEE41}" destId="{7DAD5BBE-A218-4F46-89CC-ABC41899A778}" srcOrd="1" destOrd="1" presId="urn:microsoft.com/office/officeart/2005/8/layout/hList7"/>
    <dgm:cxn modelId="{7C195997-E957-4BE8-ACC8-BF832EA4BC9E}" srcId="{6C2C7553-5399-49CF-878C-16B59393A32A}" destId="{9E27ED53-B6C0-44B4-9CB1-1FC29388B300}" srcOrd="0" destOrd="0" parTransId="{C5EB402D-358C-4277-B593-3DB624CC140C}" sibTransId="{032FE959-1743-4F5F-8BAF-90F9CF8C0BD9}"/>
    <dgm:cxn modelId="{7EC4350F-4AA6-4B0C-A794-9558C7208E09}" type="presOf" srcId="{29F391F6-8C88-4502-8E19-08B8818DEE41}" destId="{19B0844A-8E72-4D5F-ADFB-1109D7AF3558}" srcOrd="0" destOrd="1" presId="urn:microsoft.com/office/officeart/2005/8/layout/hList7"/>
    <dgm:cxn modelId="{52C70AD5-BC06-4352-87D8-C5481EE2AD6D}" type="presOf" srcId="{9E27ED53-B6C0-44B4-9CB1-1FC29388B300}" destId="{7DAD5BBE-A218-4F46-89CC-ABC41899A778}" srcOrd="1" destOrd="0" presId="urn:microsoft.com/office/officeart/2005/8/layout/hList7"/>
    <dgm:cxn modelId="{C764C093-4E5D-48E9-B380-33E80699FA95}" srcId="{9E27ED53-B6C0-44B4-9CB1-1FC29388B300}" destId="{29F391F6-8C88-4502-8E19-08B8818DEE41}" srcOrd="0" destOrd="0" parTransId="{34071008-4606-4C94-A03C-94480AC7C6B2}" sibTransId="{E4E29A07-4C02-4C03-BD37-F29021F3287C}"/>
    <dgm:cxn modelId="{B0B150A3-3696-4AD2-A26E-B51EC11E750C}" type="presOf" srcId="{6C2C7553-5399-49CF-878C-16B59393A32A}" destId="{0CE622AF-F9C8-462D-BAD8-130E87EEBF85}" srcOrd="0" destOrd="0" presId="urn:microsoft.com/office/officeart/2005/8/layout/hList7"/>
    <dgm:cxn modelId="{2F5342D9-3AE1-478C-A40A-B648DE80FB74}" srcId="{9E27ED53-B6C0-44B4-9CB1-1FC29388B300}" destId="{69049244-C07B-43FA-BE9B-B9E2A49E844A}" srcOrd="2" destOrd="0" parTransId="{D30C46E2-2732-4E16-9A12-C335D5B7D94D}" sibTransId="{20C6E6A5-E7CB-44EB-8290-4D6F113220DD}"/>
    <dgm:cxn modelId="{196D6529-767B-4082-9C0D-3599F2CF30DF}" type="presParOf" srcId="{0CE622AF-F9C8-462D-BAD8-130E87EEBF85}" destId="{4661F9AC-A1F9-443B-907F-6E3BEF5A5C7E}" srcOrd="0" destOrd="0" presId="urn:microsoft.com/office/officeart/2005/8/layout/hList7"/>
    <dgm:cxn modelId="{6A08BFE6-B4B0-4C90-81D3-70070DA91578}" type="presParOf" srcId="{0CE622AF-F9C8-462D-BAD8-130E87EEBF85}" destId="{F08948BD-8018-4817-8CBD-1342B64DA1F8}" srcOrd="1" destOrd="0" presId="urn:microsoft.com/office/officeart/2005/8/layout/hList7"/>
    <dgm:cxn modelId="{1D44CB8E-7F94-45A1-8206-4565B9FBBEFF}" type="presParOf" srcId="{F08948BD-8018-4817-8CBD-1342B64DA1F8}" destId="{520BFB2B-D860-49D8-B1DA-369E98A198BB}" srcOrd="0" destOrd="0" presId="urn:microsoft.com/office/officeart/2005/8/layout/hList7"/>
    <dgm:cxn modelId="{CA37035B-CB7D-42AD-B1D7-8BE49BE445E7}" type="presParOf" srcId="{520BFB2B-D860-49D8-B1DA-369E98A198BB}" destId="{19B0844A-8E72-4D5F-ADFB-1109D7AF3558}" srcOrd="0" destOrd="0" presId="urn:microsoft.com/office/officeart/2005/8/layout/hList7"/>
    <dgm:cxn modelId="{10D503B7-31DF-4E00-980F-A3B9D270170C}" type="presParOf" srcId="{520BFB2B-D860-49D8-B1DA-369E98A198BB}" destId="{7DAD5BBE-A218-4F46-89CC-ABC41899A778}" srcOrd="1" destOrd="0" presId="urn:microsoft.com/office/officeart/2005/8/layout/hList7"/>
    <dgm:cxn modelId="{E127EDFB-F928-4966-831E-8681BDB4A6E1}" type="presParOf" srcId="{520BFB2B-D860-49D8-B1DA-369E98A198BB}" destId="{B505E810-AAAD-4BFB-97F9-5FA2417E8952}" srcOrd="2" destOrd="0" presId="urn:microsoft.com/office/officeart/2005/8/layout/hList7"/>
    <dgm:cxn modelId="{80E7A915-AE9D-4768-A3AB-68DBD22CF260}" type="presParOf" srcId="{520BFB2B-D860-49D8-B1DA-369E98A198BB}" destId="{D1226513-AC82-4B8B-9729-F0ED2F41ACEA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9CC6A21-54FB-4289-98CA-06898641EB54}" type="doc">
      <dgm:prSet loTypeId="urn:microsoft.com/office/officeart/2005/8/layout/vList2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es-AR"/>
        </a:p>
      </dgm:t>
    </dgm:pt>
    <dgm:pt modelId="{446BA650-D2DB-4159-A633-B9EAB3CC1B5B}">
      <dgm:prSet/>
      <dgm:spPr/>
      <dgm:t>
        <a:bodyPr/>
        <a:lstStyle/>
        <a:p>
          <a:pPr algn="ctr" rtl="0"/>
          <a:r>
            <a:rPr lang="es-AR" dirty="0" smtClean="0">
              <a:solidFill>
                <a:schemeClr val="bg1"/>
              </a:solidFill>
            </a:rPr>
            <a:t>Las conversaciones grupales o individuales durante la recorrida</a:t>
          </a:r>
          <a:endParaRPr lang="es-AR" dirty="0">
            <a:solidFill>
              <a:schemeClr val="bg1"/>
            </a:solidFill>
          </a:endParaRPr>
        </a:p>
      </dgm:t>
    </dgm:pt>
    <dgm:pt modelId="{E4D60AEE-A2AF-42B6-A624-070BC95C24C7}" type="parTrans" cxnId="{E691678E-466D-45E5-BF85-8C8BF293374F}">
      <dgm:prSet/>
      <dgm:spPr/>
      <dgm:t>
        <a:bodyPr/>
        <a:lstStyle/>
        <a:p>
          <a:endParaRPr lang="es-AR"/>
        </a:p>
      </dgm:t>
    </dgm:pt>
    <dgm:pt modelId="{442D128C-1938-4C66-94C7-5487441B5E66}" type="sibTrans" cxnId="{E691678E-466D-45E5-BF85-8C8BF293374F}">
      <dgm:prSet/>
      <dgm:spPr/>
      <dgm:t>
        <a:bodyPr/>
        <a:lstStyle/>
        <a:p>
          <a:endParaRPr lang="es-AR"/>
        </a:p>
      </dgm:t>
    </dgm:pt>
    <dgm:pt modelId="{D32EBD37-CC03-4920-BFE0-85B62BF47083}">
      <dgm:prSet/>
      <dgm:spPr/>
      <dgm:t>
        <a:bodyPr/>
        <a:lstStyle/>
        <a:p>
          <a:pPr rtl="0"/>
          <a:r>
            <a:rPr lang="es-AR" i="1" dirty="0" smtClean="0"/>
            <a:t>la modificación del recorrido planeado inicialmente</a:t>
          </a:r>
          <a:endParaRPr lang="es-AR" i="1" dirty="0"/>
        </a:p>
      </dgm:t>
    </dgm:pt>
    <dgm:pt modelId="{6F82F9C5-8C22-4131-9CD9-9996D5FFBB7B}" type="parTrans" cxnId="{B6E3F475-2824-4771-B7F1-23A5687F7B46}">
      <dgm:prSet/>
      <dgm:spPr/>
      <dgm:t>
        <a:bodyPr/>
        <a:lstStyle/>
        <a:p>
          <a:endParaRPr lang="es-AR"/>
        </a:p>
      </dgm:t>
    </dgm:pt>
    <dgm:pt modelId="{1EF2D54F-7096-41F2-8DFE-76E1DC50CC83}" type="sibTrans" cxnId="{B6E3F475-2824-4771-B7F1-23A5687F7B46}">
      <dgm:prSet/>
      <dgm:spPr/>
      <dgm:t>
        <a:bodyPr/>
        <a:lstStyle/>
        <a:p>
          <a:endParaRPr lang="es-AR"/>
        </a:p>
      </dgm:t>
    </dgm:pt>
    <dgm:pt modelId="{06E143CF-EB64-446A-8B3A-098910A26E41}">
      <dgm:prSet/>
      <dgm:spPr/>
      <dgm:t>
        <a:bodyPr/>
        <a:lstStyle/>
        <a:p>
          <a:pPr rtl="0"/>
          <a:r>
            <a:rPr lang="es-AR" i="1" dirty="0" smtClean="0"/>
            <a:t>La seguridad de las personas privadas de libertad</a:t>
          </a:r>
          <a:endParaRPr lang="es-AR" i="1" dirty="0"/>
        </a:p>
      </dgm:t>
    </dgm:pt>
    <dgm:pt modelId="{18EAF51C-F5BA-4FB5-8050-F30EDDB8ABD9}" type="parTrans" cxnId="{F493721B-1C8A-43FF-96D5-FFE657E484A9}">
      <dgm:prSet/>
      <dgm:spPr/>
      <dgm:t>
        <a:bodyPr/>
        <a:lstStyle/>
        <a:p>
          <a:endParaRPr lang="es-AR"/>
        </a:p>
      </dgm:t>
    </dgm:pt>
    <dgm:pt modelId="{D3C83CCA-4CFB-455C-BF64-C049E9A24796}" type="sibTrans" cxnId="{F493721B-1C8A-43FF-96D5-FFE657E484A9}">
      <dgm:prSet/>
      <dgm:spPr/>
      <dgm:t>
        <a:bodyPr/>
        <a:lstStyle/>
        <a:p>
          <a:endParaRPr lang="es-AR"/>
        </a:p>
      </dgm:t>
    </dgm:pt>
    <dgm:pt modelId="{E515A175-293F-4EC0-910D-F82842E5E2D7}">
      <dgm:prSet/>
      <dgm:spPr/>
      <dgm:t>
        <a:bodyPr/>
        <a:lstStyle/>
        <a:p>
          <a:pPr rtl="0"/>
          <a:r>
            <a:rPr lang="es-AR" i="1" dirty="0" smtClean="0"/>
            <a:t>Identificación de personas a entrevistar</a:t>
          </a:r>
          <a:endParaRPr lang="es-AR" i="1" dirty="0"/>
        </a:p>
      </dgm:t>
    </dgm:pt>
    <dgm:pt modelId="{8709D229-7BB8-4371-97DA-1A28BD13BCAE}" type="parTrans" cxnId="{9CEC8727-E19C-4F65-A635-2D66D8EF6301}">
      <dgm:prSet/>
      <dgm:spPr/>
      <dgm:t>
        <a:bodyPr/>
        <a:lstStyle/>
        <a:p>
          <a:endParaRPr lang="es-AR"/>
        </a:p>
      </dgm:t>
    </dgm:pt>
    <dgm:pt modelId="{0295F7AB-5EBF-4FAA-916C-B7E403C1EF1D}" type="sibTrans" cxnId="{9CEC8727-E19C-4F65-A635-2D66D8EF6301}">
      <dgm:prSet/>
      <dgm:spPr/>
      <dgm:t>
        <a:bodyPr/>
        <a:lstStyle/>
        <a:p>
          <a:endParaRPr lang="es-AR"/>
        </a:p>
      </dgm:t>
    </dgm:pt>
    <dgm:pt modelId="{17AD0764-BE33-44E5-B6F3-569B77769021}">
      <dgm:prSet/>
      <dgm:spPr/>
      <dgm:t>
        <a:bodyPr/>
        <a:lstStyle/>
        <a:p>
          <a:pPr rtl="0"/>
          <a:endParaRPr lang="es-AR" i="1" dirty="0"/>
        </a:p>
      </dgm:t>
    </dgm:pt>
    <dgm:pt modelId="{95D2E4A2-83C4-45E5-8A2A-895265314004}" type="parTrans" cxnId="{26E661C3-C71A-4526-A534-E55BF13F4961}">
      <dgm:prSet/>
      <dgm:spPr/>
      <dgm:t>
        <a:bodyPr/>
        <a:lstStyle/>
        <a:p>
          <a:endParaRPr lang="es-AR"/>
        </a:p>
      </dgm:t>
    </dgm:pt>
    <dgm:pt modelId="{4942B431-9BA9-4291-B208-950707D89677}" type="sibTrans" cxnId="{26E661C3-C71A-4526-A534-E55BF13F4961}">
      <dgm:prSet/>
      <dgm:spPr/>
      <dgm:t>
        <a:bodyPr/>
        <a:lstStyle/>
        <a:p>
          <a:endParaRPr lang="es-AR"/>
        </a:p>
      </dgm:t>
    </dgm:pt>
    <dgm:pt modelId="{46EB005D-4E53-4BE0-979E-ED83611AAA01}" type="pres">
      <dgm:prSet presAssocID="{19CC6A21-54FB-4289-98CA-06898641EB54}" presName="linear" presStyleCnt="0">
        <dgm:presLayoutVars>
          <dgm:animLvl val="lvl"/>
          <dgm:resizeHandles val="exact"/>
        </dgm:presLayoutVars>
      </dgm:prSet>
      <dgm:spPr/>
    </dgm:pt>
    <dgm:pt modelId="{846E54AD-E550-4CD5-B850-DC7C8DEAB95B}" type="pres">
      <dgm:prSet presAssocID="{446BA650-D2DB-4159-A633-B9EAB3CC1B5B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27625DA7-B2CA-43B6-8898-421B7E4DE5F0}" type="pres">
      <dgm:prSet presAssocID="{446BA650-D2DB-4159-A633-B9EAB3CC1B5B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E1F206D3-FDE4-4A7D-8D8B-E0BA1E2B0D55}" type="presOf" srcId="{06E143CF-EB64-446A-8B3A-098910A26E41}" destId="{27625DA7-B2CA-43B6-8898-421B7E4DE5F0}" srcOrd="0" destOrd="2" presId="urn:microsoft.com/office/officeart/2005/8/layout/vList2"/>
    <dgm:cxn modelId="{9CEC8727-E19C-4F65-A635-2D66D8EF6301}" srcId="{446BA650-D2DB-4159-A633-B9EAB3CC1B5B}" destId="{E515A175-293F-4EC0-910D-F82842E5E2D7}" srcOrd="3" destOrd="0" parTransId="{8709D229-7BB8-4371-97DA-1A28BD13BCAE}" sibTransId="{0295F7AB-5EBF-4FAA-916C-B7E403C1EF1D}"/>
    <dgm:cxn modelId="{B6E3F475-2824-4771-B7F1-23A5687F7B46}" srcId="{446BA650-D2DB-4159-A633-B9EAB3CC1B5B}" destId="{D32EBD37-CC03-4920-BFE0-85B62BF47083}" srcOrd="1" destOrd="0" parTransId="{6F82F9C5-8C22-4131-9CD9-9996D5FFBB7B}" sibTransId="{1EF2D54F-7096-41F2-8DFE-76E1DC50CC83}"/>
    <dgm:cxn modelId="{F0BC3B34-151D-4910-9580-4ABDE96AE64C}" type="presOf" srcId="{19CC6A21-54FB-4289-98CA-06898641EB54}" destId="{46EB005D-4E53-4BE0-979E-ED83611AAA01}" srcOrd="0" destOrd="0" presId="urn:microsoft.com/office/officeart/2005/8/layout/vList2"/>
    <dgm:cxn modelId="{3DFAFFC0-F4F7-42BB-B00A-269A2D582706}" type="presOf" srcId="{D32EBD37-CC03-4920-BFE0-85B62BF47083}" destId="{27625DA7-B2CA-43B6-8898-421B7E4DE5F0}" srcOrd="0" destOrd="1" presId="urn:microsoft.com/office/officeart/2005/8/layout/vList2"/>
    <dgm:cxn modelId="{F493721B-1C8A-43FF-96D5-FFE657E484A9}" srcId="{446BA650-D2DB-4159-A633-B9EAB3CC1B5B}" destId="{06E143CF-EB64-446A-8B3A-098910A26E41}" srcOrd="2" destOrd="0" parTransId="{18EAF51C-F5BA-4FB5-8050-F30EDDB8ABD9}" sibTransId="{D3C83CCA-4CFB-455C-BF64-C049E9A24796}"/>
    <dgm:cxn modelId="{4A65A4DD-5387-4F17-835A-B23B0290BB18}" type="presOf" srcId="{17AD0764-BE33-44E5-B6F3-569B77769021}" destId="{27625DA7-B2CA-43B6-8898-421B7E4DE5F0}" srcOrd="0" destOrd="0" presId="urn:microsoft.com/office/officeart/2005/8/layout/vList2"/>
    <dgm:cxn modelId="{26E661C3-C71A-4526-A534-E55BF13F4961}" srcId="{446BA650-D2DB-4159-A633-B9EAB3CC1B5B}" destId="{17AD0764-BE33-44E5-B6F3-569B77769021}" srcOrd="0" destOrd="0" parTransId="{95D2E4A2-83C4-45E5-8A2A-895265314004}" sibTransId="{4942B431-9BA9-4291-B208-950707D89677}"/>
    <dgm:cxn modelId="{E691678E-466D-45E5-BF85-8C8BF293374F}" srcId="{19CC6A21-54FB-4289-98CA-06898641EB54}" destId="{446BA650-D2DB-4159-A633-B9EAB3CC1B5B}" srcOrd="0" destOrd="0" parTransId="{E4D60AEE-A2AF-42B6-A624-070BC95C24C7}" sibTransId="{442D128C-1938-4C66-94C7-5487441B5E66}"/>
    <dgm:cxn modelId="{6F4661A2-1B96-4398-9830-716BFBBA0C4F}" type="presOf" srcId="{446BA650-D2DB-4159-A633-B9EAB3CC1B5B}" destId="{846E54AD-E550-4CD5-B850-DC7C8DEAB95B}" srcOrd="0" destOrd="0" presId="urn:microsoft.com/office/officeart/2005/8/layout/vList2"/>
    <dgm:cxn modelId="{B146280B-4447-4736-A049-7442ACB91ED4}" type="presOf" srcId="{E515A175-293F-4EC0-910D-F82842E5E2D7}" destId="{27625DA7-B2CA-43B6-8898-421B7E4DE5F0}" srcOrd="0" destOrd="3" presId="urn:microsoft.com/office/officeart/2005/8/layout/vList2"/>
    <dgm:cxn modelId="{9CB640FA-BB6E-4525-B03E-41BE5D31D78C}" type="presParOf" srcId="{46EB005D-4E53-4BE0-979E-ED83611AAA01}" destId="{846E54AD-E550-4CD5-B850-DC7C8DEAB95B}" srcOrd="0" destOrd="0" presId="urn:microsoft.com/office/officeart/2005/8/layout/vList2"/>
    <dgm:cxn modelId="{67DCF327-F18E-4206-8266-AC7010197A9C}" type="presParOf" srcId="{46EB005D-4E53-4BE0-979E-ED83611AAA01}" destId="{27625DA7-B2CA-43B6-8898-421B7E4DE5F0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C82448F-0E0E-4CD2-9AB8-3354C6D6A762}" type="doc">
      <dgm:prSet loTypeId="urn:microsoft.com/office/officeart/2005/8/layout/venn1" loCatId="relationship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s-AR"/>
        </a:p>
      </dgm:t>
    </dgm:pt>
    <dgm:pt modelId="{D6C26870-5FE5-4CFB-8C31-17C4F7532F95}">
      <dgm:prSet custT="1"/>
      <dgm:spPr/>
      <dgm:t>
        <a:bodyPr/>
        <a:lstStyle/>
        <a:p>
          <a:pPr rtl="0"/>
          <a:r>
            <a:rPr lang="es-AR" sz="3200" dirty="0" smtClean="0">
              <a:solidFill>
                <a:schemeClr val="bg1"/>
              </a:solidFill>
            </a:rPr>
            <a:t>Las entrevistas individuales con las personas privadas de libertad</a:t>
          </a:r>
          <a:endParaRPr lang="es-AR" sz="3200" dirty="0">
            <a:solidFill>
              <a:schemeClr val="bg1"/>
            </a:solidFill>
          </a:endParaRPr>
        </a:p>
      </dgm:t>
    </dgm:pt>
    <dgm:pt modelId="{0322CD7C-E3C7-4A62-86AC-2544A740D3ED}" type="parTrans" cxnId="{73847310-60B3-4BBF-9C97-B62875594593}">
      <dgm:prSet/>
      <dgm:spPr/>
      <dgm:t>
        <a:bodyPr/>
        <a:lstStyle/>
        <a:p>
          <a:endParaRPr lang="es-AR"/>
        </a:p>
      </dgm:t>
    </dgm:pt>
    <dgm:pt modelId="{BCC7EAAF-4AA4-49CA-99BE-0D07F782352F}" type="sibTrans" cxnId="{73847310-60B3-4BBF-9C97-B62875594593}">
      <dgm:prSet/>
      <dgm:spPr/>
      <dgm:t>
        <a:bodyPr/>
        <a:lstStyle/>
        <a:p>
          <a:endParaRPr lang="es-AR"/>
        </a:p>
      </dgm:t>
    </dgm:pt>
    <dgm:pt modelId="{2761DC3C-6DD2-4FB0-AE4A-0E59AF9F3B1C}">
      <dgm:prSet/>
      <dgm:spPr/>
      <dgm:t>
        <a:bodyPr/>
        <a:lstStyle/>
        <a:p>
          <a:pPr rtl="0"/>
          <a:r>
            <a:rPr lang="es-AR" dirty="0" smtClean="0">
              <a:solidFill>
                <a:schemeClr val="bg1"/>
              </a:solidFill>
            </a:rPr>
            <a:t>El Manual de Monitoreo de Derechos Humanos en los Centros de Privación de Libertad por parte de las Defensorías Públicas                  – Entrevistas individuales-</a:t>
          </a:r>
          <a:endParaRPr lang="es-AR" dirty="0">
            <a:solidFill>
              <a:schemeClr val="bg1"/>
            </a:solidFill>
          </a:endParaRPr>
        </a:p>
      </dgm:t>
    </dgm:pt>
    <dgm:pt modelId="{4100FB9A-7FB8-4C99-A268-4A7B78AB237E}" type="parTrans" cxnId="{721CBA5A-40D7-4815-B158-8A16D5C99B6A}">
      <dgm:prSet/>
      <dgm:spPr/>
      <dgm:t>
        <a:bodyPr/>
        <a:lstStyle/>
        <a:p>
          <a:endParaRPr lang="es-AR"/>
        </a:p>
      </dgm:t>
    </dgm:pt>
    <dgm:pt modelId="{52EE8C70-D14F-4D41-B354-41BF691F99FE}" type="sibTrans" cxnId="{721CBA5A-40D7-4815-B158-8A16D5C99B6A}">
      <dgm:prSet/>
      <dgm:spPr/>
      <dgm:t>
        <a:bodyPr/>
        <a:lstStyle/>
        <a:p>
          <a:endParaRPr lang="es-AR"/>
        </a:p>
      </dgm:t>
    </dgm:pt>
    <dgm:pt modelId="{C747B72D-F08A-4604-921F-56713777C7DE}" type="pres">
      <dgm:prSet presAssocID="{4C82448F-0E0E-4CD2-9AB8-3354C6D6A762}" presName="compositeShape" presStyleCnt="0">
        <dgm:presLayoutVars>
          <dgm:chMax val="7"/>
          <dgm:dir/>
          <dgm:resizeHandles val="exact"/>
        </dgm:presLayoutVars>
      </dgm:prSet>
      <dgm:spPr/>
    </dgm:pt>
    <dgm:pt modelId="{8EE7C343-1D15-41D5-8E89-7945265E165C}" type="pres">
      <dgm:prSet presAssocID="{D6C26870-5FE5-4CFB-8C31-17C4F7532F95}" presName="circ1" presStyleLbl="vennNode1" presStyleIdx="0" presStyleCnt="2"/>
      <dgm:spPr/>
    </dgm:pt>
    <dgm:pt modelId="{88731F14-ED84-42DF-9AC7-8B0AFA2D81F0}" type="pres">
      <dgm:prSet presAssocID="{D6C26870-5FE5-4CFB-8C31-17C4F7532F9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3B8382F-AC67-496B-AE34-0BD415B91909}" type="pres">
      <dgm:prSet presAssocID="{2761DC3C-6DD2-4FB0-AE4A-0E59AF9F3B1C}" presName="circ2" presStyleLbl="vennNode1" presStyleIdx="1" presStyleCnt="2"/>
      <dgm:spPr/>
    </dgm:pt>
    <dgm:pt modelId="{FF7BC903-AFF9-4B14-8393-7D2993E2E465}" type="pres">
      <dgm:prSet presAssocID="{2761DC3C-6DD2-4FB0-AE4A-0E59AF9F3B1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68BA45AC-324C-48D6-9033-32179AF97545}" type="presOf" srcId="{D6C26870-5FE5-4CFB-8C31-17C4F7532F95}" destId="{88731F14-ED84-42DF-9AC7-8B0AFA2D81F0}" srcOrd="1" destOrd="0" presId="urn:microsoft.com/office/officeart/2005/8/layout/venn1"/>
    <dgm:cxn modelId="{DD494E9B-0684-4FF7-B807-A8DBAD263324}" type="presOf" srcId="{2761DC3C-6DD2-4FB0-AE4A-0E59AF9F3B1C}" destId="{FF7BC903-AFF9-4B14-8393-7D2993E2E465}" srcOrd="1" destOrd="0" presId="urn:microsoft.com/office/officeart/2005/8/layout/venn1"/>
    <dgm:cxn modelId="{5B16A021-6BF9-495D-A613-AC5799D48233}" type="presOf" srcId="{2761DC3C-6DD2-4FB0-AE4A-0E59AF9F3B1C}" destId="{B3B8382F-AC67-496B-AE34-0BD415B91909}" srcOrd="0" destOrd="0" presId="urn:microsoft.com/office/officeart/2005/8/layout/venn1"/>
    <dgm:cxn modelId="{86D8A851-94B1-4713-BA8E-D621F26AB608}" type="presOf" srcId="{D6C26870-5FE5-4CFB-8C31-17C4F7532F95}" destId="{8EE7C343-1D15-41D5-8E89-7945265E165C}" srcOrd="0" destOrd="0" presId="urn:microsoft.com/office/officeart/2005/8/layout/venn1"/>
    <dgm:cxn modelId="{3BE84A11-1853-4E70-9BD3-8A705B0B46D0}" type="presOf" srcId="{4C82448F-0E0E-4CD2-9AB8-3354C6D6A762}" destId="{C747B72D-F08A-4604-921F-56713777C7DE}" srcOrd="0" destOrd="0" presId="urn:microsoft.com/office/officeart/2005/8/layout/venn1"/>
    <dgm:cxn modelId="{721CBA5A-40D7-4815-B158-8A16D5C99B6A}" srcId="{4C82448F-0E0E-4CD2-9AB8-3354C6D6A762}" destId="{2761DC3C-6DD2-4FB0-AE4A-0E59AF9F3B1C}" srcOrd="1" destOrd="0" parTransId="{4100FB9A-7FB8-4C99-A268-4A7B78AB237E}" sibTransId="{52EE8C70-D14F-4D41-B354-41BF691F99FE}"/>
    <dgm:cxn modelId="{73847310-60B3-4BBF-9C97-B62875594593}" srcId="{4C82448F-0E0E-4CD2-9AB8-3354C6D6A762}" destId="{D6C26870-5FE5-4CFB-8C31-17C4F7532F95}" srcOrd="0" destOrd="0" parTransId="{0322CD7C-E3C7-4A62-86AC-2544A740D3ED}" sibTransId="{BCC7EAAF-4AA4-49CA-99BE-0D07F782352F}"/>
    <dgm:cxn modelId="{FE19881D-8FA4-43B4-99A2-3787BF7695EA}" type="presParOf" srcId="{C747B72D-F08A-4604-921F-56713777C7DE}" destId="{8EE7C343-1D15-41D5-8E89-7945265E165C}" srcOrd="0" destOrd="0" presId="urn:microsoft.com/office/officeart/2005/8/layout/venn1"/>
    <dgm:cxn modelId="{2F4FFE1F-61F1-4AD1-94F1-F5C1C8155090}" type="presParOf" srcId="{C747B72D-F08A-4604-921F-56713777C7DE}" destId="{88731F14-ED84-42DF-9AC7-8B0AFA2D81F0}" srcOrd="1" destOrd="0" presId="urn:microsoft.com/office/officeart/2005/8/layout/venn1"/>
    <dgm:cxn modelId="{AEE86184-EEF7-4434-AC5C-5B6BBD4F0054}" type="presParOf" srcId="{C747B72D-F08A-4604-921F-56713777C7DE}" destId="{B3B8382F-AC67-496B-AE34-0BD415B91909}" srcOrd="2" destOrd="0" presId="urn:microsoft.com/office/officeart/2005/8/layout/venn1"/>
    <dgm:cxn modelId="{847212B9-0B28-484F-B4EF-617AC0CBA888}" type="presParOf" srcId="{C747B72D-F08A-4604-921F-56713777C7DE}" destId="{FF7BC903-AFF9-4B14-8393-7D2993E2E465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64168BF-DE96-47D6-A99F-8DE60A0FB79D}" type="doc">
      <dgm:prSet loTypeId="urn:microsoft.com/office/officeart/2005/8/layout/vList2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es-AR"/>
        </a:p>
      </dgm:t>
    </dgm:pt>
    <dgm:pt modelId="{C158829F-1A70-4E39-86E3-5071999FF6D2}">
      <dgm:prSet custT="1"/>
      <dgm:spPr/>
      <dgm:t>
        <a:bodyPr/>
        <a:lstStyle/>
        <a:p>
          <a:pPr rtl="0"/>
          <a:r>
            <a:rPr lang="es-AR" sz="1200" b="1" dirty="0" smtClean="0">
              <a:solidFill>
                <a:schemeClr val="bg1"/>
              </a:solidFill>
            </a:rPr>
            <a:t>https://www.youtube.com/watch?v=PEsbHV23XkU (role </a:t>
          </a:r>
          <a:r>
            <a:rPr lang="es-AR" sz="1200" b="1" dirty="0" err="1" smtClean="0">
              <a:solidFill>
                <a:schemeClr val="bg1"/>
              </a:solidFill>
            </a:rPr>
            <a:t>play</a:t>
          </a:r>
          <a:r>
            <a:rPr lang="es-AR" sz="1200" b="1" dirty="0" smtClean="0">
              <a:solidFill>
                <a:schemeClr val="bg1"/>
              </a:solidFill>
            </a:rPr>
            <a:t> entrevista con privada de libertad –en español-)</a:t>
          </a:r>
          <a:endParaRPr lang="es-AR" sz="1200" b="1" dirty="0">
            <a:solidFill>
              <a:schemeClr val="bg1"/>
            </a:solidFill>
          </a:endParaRPr>
        </a:p>
      </dgm:t>
    </dgm:pt>
    <dgm:pt modelId="{67D8729F-E70B-4DA7-BBA9-EA7A18F2B59D}" type="parTrans" cxnId="{A07FB0FB-4019-4AF1-A842-FB3EBDB210CD}">
      <dgm:prSet/>
      <dgm:spPr/>
      <dgm:t>
        <a:bodyPr/>
        <a:lstStyle/>
        <a:p>
          <a:endParaRPr lang="es-AR"/>
        </a:p>
      </dgm:t>
    </dgm:pt>
    <dgm:pt modelId="{3DEF0DE7-28CD-4CCB-B4CE-EE3757F6CBA7}" type="sibTrans" cxnId="{A07FB0FB-4019-4AF1-A842-FB3EBDB210CD}">
      <dgm:prSet/>
      <dgm:spPr/>
      <dgm:t>
        <a:bodyPr/>
        <a:lstStyle/>
        <a:p>
          <a:endParaRPr lang="es-AR"/>
        </a:p>
      </dgm:t>
    </dgm:pt>
    <dgm:pt modelId="{C5E47F43-BCDD-4B02-9942-8BAF80E2109A}">
      <dgm:prSet custT="1"/>
      <dgm:spPr/>
      <dgm:t>
        <a:bodyPr/>
        <a:lstStyle/>
        <a:p>
          <a:pPr rtl="0"/>
          <a:r>
            <a:rPr lang="es-AR" sz="1200" b="1" dirty="0" smtClean="0">
              <a:solidFill>
                <a:schemeClr val="bg1"/>
              </a:solidFill>
            </a:rPr>
            <a:t>https://www.youtube.com/watch?v=u8rqRujvj3Q (entrevista con </a:t>
          </a:r>
          <a:r>
            <a:rPr lang="es-AR" sz="1200" b="1" dirty="0" err="1" smtClean="0">
              <a:solidFill>
                <a:schemeClr val="bg1"/>
              </a:solidFill>
            </a:rPr>
            <a:t>Nowak</a:t>
          </a:r>
          <a:r>
            <a:rPr lang="es-AR" sz="1200" b="1" dirty="0" smtClean="0">
              <a:solidFill>
                <a:schemeClr val="bg1"/>
              </a:solidFill>
            </a:rPr>
            <a:t> sobre entrevistas</a:t>
          </a:r>
          <a:endParaRPr lang="es-AR" sz="1200" b="1" dirty="0">
            <a:solidFill>
              <a:schemeClr val="bg1"/>
            </a:solidFill>
          </a:endParaRPr>
        </a:p>
      </dgm:t>
    </dgm:pt>
    <dgm:pt modelId="{E8836B23-1496-4A82-805A-9A962B466EB9}" type="parTrans" cxnId="{AAB92B94-813B-4745-8E00-E3D43BCAA457}">
      <dgm:prSet/>
      <dgm:spPr/>
      <dgm:t>
        <a:bodyPr/>
        <a:lstStyle/>
        <a:p>
          <a:endParaRPr lang="es-AR"/>
        </a:p>
      </dgm:t>
    </dgm:pt>
    <dgm:pt modelId="{623C6074-FEC3-4538-9DFD-A64FFA885648}" type="sibTrans" cxnId="{AAB92B94-813B-4745-8E00-E3D43BCAA457}">
      <dgm:prSet/>
      <dgm:spPr/>
      <dgm:t>
        <a:bodyPr/>
        <a:lstStyle/>
        <a:p>
          <a:endParaRPr lang="es-AR"/>
        </a:p>
      </dgm:t>
    </dgm:pt>
    <dgm:pt modelId="{F41EA29B-7B5C-44B2-949C-1E43630B1721}" type="pres">
      <dgm:prSet presAssocID="{D64168BF-DE96-47D6-A99F-8DE60A0FB79D}" presName="linear" presStyleCnt="0">
        <dgm:presLayoutVars>
          <dgm:animLvl val="lvl"/>
          <dgm:resizeHandles val="exact"/>
        </dgm:presLayoutVars>
      </dgm:prSet>
      <dgm:spPr/>
    </dgm:pt>
    <dgm:pt modelId="{1944502E-7EAB-446A-816F-1158AC6C2D02}" type="pres">
      <dgm:prSet presAssocID="{C158829F-1A70-4E39-86E3-5071999FF6D2}" presName="parentText" presStyleLbl="node1" presStyleIdx="0" presStyleCnt="2" custScaleX="39824" custScaleY="99411" custLinFactY="-159588" custLinFactNeighborX="29204" custLinFactNeighborY="-200000">
        <dgm:presLayoutVars>
          <dgm:chMax val="0"/>
          <dgm:bulletEnabled val="1"/>
        </dgm:presLayoutVars>
      </dgm:prSet>
      <dgm:spPr/>
    </dgm:pt>
    <dgm:pt modelId="{66F21900-ED75-495E-9EDD-29191DB0FD18}" type="pres">
      <dgm:prSet presAssocID="{3DEF0DE7-28CD-4CCB-B4CE-EE3757F6CBA7}" presName="spacer" presStyleCnt="0"/>
      <dgm:spPr/>
    </dgm:pt>
    <dgm:pt modelId="{3EC34759-E4EC-4984-BE26-B74394850748}" type="pres">
      <dgm:prSet presAssocID="{C5E47F43-BCDD-4B02-9942-8BAF80E2109A}" presName="parentText" presStyleLbl="node1" presStyleIdx="1" presStyleCnt="2" custScaleX="39824" custScaleY="120104" custLinFactY="157404" custLinFactNeighborX="29204" custLinFactNeighborY="200000">
        <dgm:presLayoutVars>
          <dgm:chMax val="0"/>
          <dgm:bulletEnabled val="1"/>
        </dgm:presLayoutVars>
      </dgm:prSet>
      <dgm:spPr/>
    </dgm:pt>
  </dgm:ptLst>
  <dgm:cxnLst>
    <dgm:cxn modelId="{10141879-B37E-4355-A417-447FD328F3F7}" type="presOf" srcId="{C158829F-1A70-4E39-86E3-5071999FF6D2}" destId="{1944502E-7EAB-446A-816F-1158AC6C2D02}" srcOrd="0" destOrd="0" presId="urn:microsoft.com/office/officeart/2005/8/layout/vList2"/>
    <dgm:cxn modelId="{B168B765-829E-426D-BD10-D2C9C62B57B0}" type="presOf" srcId="{D64168BF-DE96-47D6-A99F-8DE60A0FB79D}" destId="{F41EA29B-7B5C-44B2-949C-1E43630B1721}" srcOrd="0" destOrd="0" presId="urn:microsoft.com/office/officeart/2005/8/layout/vList2"/>
    <dgm:cxn modelId="{7A222037-244E-433D-8F5B-3AE348C6A3FF}" type="presOf" srcId="{C5E47F43-BCDD-4B02-9942-8BAF80E2109A}" destId="{3EC34759-E4EC-4984-BE26-B74394850748}" srcOrd="0" destOrd="0" presId="urn:microsoft.com/office/officeart/2005/8/layout/vList2"/>
    <dgm:cxn modelId="{A07FB0FB-4019-4AF1-A842-FB3EBDB210CD}" srcId="{D64168BF-DE96-47D6-A99F-8DE60A0FB79D}" destId="{C158829F-1A70-4E39-86E3-5071999FF6D2}" srcOrd="0" destOrd="0" parTransId="{67D8729F-E70B-4DA7-BBA9-EA7A18F2B59D}" sibTransId="{3DEF0DE7-28CD-4CCB-B4CE-EE3757F6CBA7}"/>
    <dgm:cxn modelId="{AAB92B94-813B-4745-8E00-E3D43BCAA457}" srcId="{D64168BF-DE96-47D6-A99F-8DE60A0FB79D}" destId="{C5E47F43-BCDD-4B02-9942-8BAF80E2109A}" srcOrd="1" destOrd="0" parTransId="{E8836B23-1496-4A82-805A-9A962B466EB9}" sibTransId="{623C6074-FEC3-4538-9DFD-A64FFA885648}"/>
    <dgm:cxn modelId="{F5BC178F-0029-4926-BC4C-6F4C2AA05F11}" type="presParOf" srcId="{F41EA29B-7B5C-44B2-949C-1E43630B1721}" destId="{1944502E-7EAB-446A-816F-1158AC6C2D02}" srcOrd="0" destOrd="0" presId="urn:microsoft.com/office/officeart/2005/8/layout/vList2"/>
    <dgm:cxn modelId="{2A220AA2-2C50-4473-8AC0-1C011B111718}" type="presParOf" srcId="{F41EA29B-7B5C-44B2-949C-1E43630B1721}" destId="{66F21900-ED75-495E-9EDD-29191DB0FD18}" srcOrd="1" destOrd="0" presId="urn:microsoft.com/office/officeart/2005/8/layout/vList2"/>
    <dgm:cxn modelId="{F41F0854-2EFC-44B2-AE20-0A94100AEAD9}" type="presParOf" srcId="{F41EA29B-7B5C-44B2-949C-1E43630B1721}" destId="{3EC34759-E4EC-4984-BE26-B74394850748}" srcOrd="2" destOrd="0" presId="urn:microsoft.com/office/officeart/2005/8/layout/vList2"/>
  </dgm:cxnLst>
  <dgm:bg>
    <a:blipFill>
      <a:blip xmlns:r="http://schemas.openxmlformats.org/officeDocument/2006/relationships" r:embed="rId1"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A6646F3-FF4B-464D-B7D2-544A707EE185}" type="doc">
      <dgm:prSet loTypeId="urn:microsoft.com/office/officeart/2005/8/layout/vList3" loCatId="list" qsTypeId="urn:microsoft.com/office/officeart/2005/8/quickstyle/3d2" qsCatId="3D" csTypeId="urn:microsoft.com/office/officeart/2005/8/colors/accent0_2" csCatId="mainScheme" phldr="1"/>
      <dgm:spPr/>
      <dgm:t>
        <a:bodyPr/>
        <a:lstStyle/>
        <a:p>
          <a:endParaRPr lang="es-AR"/>
        </a:p>
      </dgm:t>
    </dgm:pt>
    <dgm:pt modelId="{FABBF1ED-3801-4383-8DE0-78AD39D440B9}">
      <dgm:prSet/>
      <dgm:spPr/>
      <dgm:t>
        <a:bodyPr/>
        <a:lstStyle/>
        <a:p>
          <a:pPr rtl="0"/>
          <a:r>
            <a:rPr lang="es-AR" dirty="0" smtClean="0">
              <a:solidFill>
                <a:schemeClr val="bg1"/>
              </a:solidFill>
            </a:rPr>
            <a:t>Las entrevistas con los miembros del personal penitenciario o de custodia</a:t>
          </a:r>
          <a:endParaRPr lang="es-AR" dirty="0">
            <a:solidFill>
              <a:schemeClr val="bg1"/>
            </a:solidFill>
          </a:endParaRPr>
        </a:p>
      </dgm:t>
    </dgm:pt>
    <dgm:pt modelId="{F321BFEB-48DC-4A06-8CA8-6BC424DD3BEA}" type="parTrans" cxnId="{23E2BCD1-70AE-4186-8BF7-E7C7A079B1D1}">
      <dgm:prSet/>
      <dgm:spPr/>
      <dgm:t>
        <a:bodyPr/>
        <a:lstStyle/>
        <a:p>
          <a:endParaRPr lang="es-AR"/>
        </a:p>
      </dgm:t>
    </dgm:pt>
    <dgm:pt modelId="{6C0776BE-0A48-4192-93D1-CC2B42AAD3C3}" type="sibTrans" cxnId="{23E2BCD1-70AE-4186-8BF7-E7C7A079B1D1}">
      <dgm:prSet/>
      <dgm:spPr/>
      <dgm:t>
        <a:bodyPr/>
        <a:lstStyle/>
        <a:p>
          <a:endParaRPr lang="es-AR"/>
        </a:p>
      </dgm:t>
    </dgm:pt>
    <dgm:pt modelId="{4215B17F-4CC7-4A9D-B2D0-6E9F3533B203}">
      <dgm:prSet/>
      <dgm:spPr/>
      <dgm:t>
        <a:bodyPr/>
        <a:lstStyle/>
        <a:p>
          <a:pPr rtl="0"/>
          <a:r>
            <a:rPr lang="es-AR" dirty="0" smtClean="0">
              <a:solidFill>
                <a:schemeClr val="bg1"/>
              </a:solidFill>
            </a:rPr>
            <a:t>Importancia</a:t>
          </a:r>
          <a:endParaRPr lang="es-AR" dirty="0">
            <a:solidFill>
              <a:schemeClr val="bg1"/>
            </a:solidFill>
          </a:endParaRPr>
        </a:p>
      </dgm:t>
    </dgm:pt>
    <dgm:pt modelId="{C45EA543-1498-414C-9633-867DAC9C43A5}" type="parTrans" cxnId="{E22239D8-E2D5-4A36-93C9-6FBA0B9A7AB8}">
      <dgm:prSet/>
      <dgm:spPr/>
      <dgm:t>
        <a:bodyPr/>
        <a:lstStyle/>
        <a:p>
          <a:endParaRPr lang="es-AR"/>
        </a:p>
      </dgm:t>
    </dgm:pt>
    <dgm:pt modelId="{3F6472DF-41BB-4AE4-983B-985E3EE99664}" type="sibTrans" cxnId="{E22239D8-E2D5-4A36-93C9-6FBA0B9A7AB8}">
      <dgm:prSet/>
      <dgm:spPr/>
      <dgm:t>
        <a:bodyPr/>
        <a:lstStyle/>
        <a:p>
          <a:endParaRPr lang="es-AR"/>
        </a:p>
      </dgm:t>
    </dgm:pt>
    <dgm:pt modelId="{A4615570-3887-4300-90BA-2E6D414F10E8}">
      <dgm:prSet/>
      <dgm:spPr/>
      <dgm:t>
        <a:bodyPr/>
        <a:lstStyle/>
        <a:p>
          <a:pPr rtl="0"/>
          <a:r>
            <a:rPr lang="es-AR" dirty="0" smtClean="0">
              <a:solidFill>
                <a:schemeClr val="bg1"/>
              </a:solidFill>
            </a:rPr>
            <a:t>Estrategias. Las conversaciones casuales</a:t>
          </a:r>
          <a:endParaRPr lang="es-AR" dirty="0">
            <a:solidFill>
              <a:schemeClr val="bg1"/>
            </a:solidFill>
          </a:endParaRPr>
        </a:p>
      </dgm:t>
    </dgm:pt>
    <dgm:pt modelId="{6888A87C-6E72-4F35-BFB1-D2946919A7A7}" type="parTrans" cxnId="{288D3A75-38C9-4BD5-AF78-A7971A61A416}">
      <dgm:prSet/>
      <dgm:spPr/>
      <dgm:t>
        <a:bodyPr/>
        <a:lstStyle/>
        <a:p>
          <a:endParaRPr lang="es-AR"/>
        </a:p>
      </dgm:t>
    </dgm:pt>
    <dgm:pt modelId="{BA1579F8-7FD1-4159-82C9-6F62F2BEF7BF}" type="sibTrans" cxnId="{288D3A75-38C9-4BD5-AF78-A7971A61A416}">
      <dgm:prSet/>
      <dgm:spPr/>
      <dgm:t>
        <a:bodyPr/>
        <a:lstStyle/>
        <a:p>
          <a:endParaRPr lang="es-AR"/>
        </a:p>
      </dgm:t>
    </dgm:pt>
    <dgm:pt modelId="{0EF87348-9F10-4941-AFAF-D35C8049F916}" type="pres">
      <dgm:prSet presAssocID="{8A6646F3-FF4B-464D-B7D2-544A707EE185}" presName="linearFlow" presStyleCnt="0">
        <dgm:presLayoutVars>
          <dgm:dir/>
          <dgm:resizeHandles val="exact"/>
        </dgm:presLayoutVars>
      </dgm:prSet>
      <dgm:spPr/>
    </dgm:pt>
    <dgm:pt modelId="{D709CC36-7580-434B-B28B-C03DF26637BB}" type="pres">
      <dgm:prSet presAssocID="{FABBF1ED-3801-4383-8DE0-78AD39D440B9}" presName="composite" presStyleCnt="0"/>
      <dgm:spPr/>
    </dgm:pt>
    <dgm:pt modelId="{08676EBB-3972-4A84-9DB8-676EF4C2DB00}" type="pres">
      <dgm:prSet presAssocID="{FABBF1ED-3801-4383-8DE0-78AD39D440B9}" presName="imgShp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85BA1F2B-1357-4D57-AC26-B6B9BB074AE2}" type="pres">
      <dgm:prSet presAssocID="{FABBF1ED-3801-4383-8DE0-78AD39D440B9}" presName="txShp" presStyleLbl="node1" presStyleIdx="0" presStyleCnt="3">
        <dgm:presLayoutVars>
          <dgm:bulletEnabled val="1"/>
        </dgm:presLayoutVars>
      </dgm:prSet>
      <dgm:spPr/>
    </dgm:pt>
    <dgm:pt modelId="{8C6F799C-EDD5-4568-9D73-7298C632A568}" type="pres">
      <dgm:prSet presAssocID="{6C0776BE-0A48-4192-93D1-CC2B42AAD3C3}" presName="spacing" presStyleCnt="0"/>
      <dgm:spPr/>
    </dgm:pt>
    <dgm:pt modelId="{EDD1D318-E7F1-43B4-A324-331D533FF470}" type="pres">
      <dgm:prSet presAssocID="{4215B17F-4CC7-4A9D-B2D0-6E9F3533B203}" presName="composite" presStyleCnt="0"/>
      <dgm:spPr/>
    </dgm:pt>
    <dgm:pt modelId="{331A9FDE-D0F6-45E4-8852-B05D9DEE8FFD}" type="pres">
      <dgm:prSet presAssocID="{4215B17F-4CC7-4A9D-B2D0-6E9F3533B203}" presName="imgShp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</dgm:pt>
    <dgm:pt modelId="{ADF8F54F-A57C-4F45-8692-C8F189D27D5D}" type="pres">
      <dgm:prSet presAssocID="{4215B17F-4CC7-4A9D-B2D0-6E9F3533B203}" presName="txShp" presStyleLbl="node1" presStyleIdx="1" presStyleCnt="3">
        <dgm:presLayoutVars>
          <dgm:bulletEnabled val="1"/>
        </dgm:presLayoutVars>
      </dgm:prSet>
      <dgm:spPr/>
    </dgm:pt>
    <dgm:pt modelId="{62F7EB0F-A6B5-44D2-877B-6F9D870BEFB1}" type="pres">
      <dgm:prSet presAssocID="{3F6472DF-41BB-4AE4-983B-985E3EE99664}" presName="spacing" presStyleCnt="0"/>
      <dgm:spPr/>
    </dgm:pt>
    <dgm:pt modelId="{24E376BD-D74C-402D-8C98-1857DBB8B632}" type="pres">
      <dgm:prSet presAssocID="{A4615570-3887-4300-90BA-2E6D414F10E8}" presName="composite" presStyleCnt="0"/>
      <dgm:spPr/>
    </dgm:pt>
    <dgm:pt modelId="{D7FA2AB4-715C-4AD7-9403-8A265FEE3D0B}" type="pres">
      <dgm:prSet presAssocID="{A4615570-3887-4300-90BA-2E6D414F10E8}" presName="imgShp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579FFAFF-E033-45B4-8B05-811D1067868B}" type="pres">
      <dgm:prSet presAssocID="{A4615570-3887-4300-90BA-2E6D414F10E8}" presName="txShp" presStyleLbl="node1" presStyleIdx="2" presStyleCnt="3">
        <dgm:presLayoutVars>
          <dgm:bulletEnabled val="1"/>
        </dgm:presLayoutVars>
      </dgm:prSet>
      <dgm:spPr/>
    </dgm:pt>
  </dgm:ptLst>
  <dgm:cxnLst>
    <dgm:cxn modelId="{4FFE49D0-BC3C-497E-9FA9-CF2A83F4559C}" type="presOf" srcId="{A4615570-3887-4300-90BA-2E6D414F10E8}" destId="{579FFAFF-E033-45B4-8B05-811D1067868B}" srcOrd="0" destOrd="0" presId="urn:microsoft.com/office/officeart/2005/8/layout/vList3"/>
    <dgm:cxn modelId="{288D3A75-38C9-4BD5-AF78-A7971A61A416}" srcId="{8A6646F3-FF4B-464D-B7D2-544A707EE185}" destId="{A4615570-3887-4300-90BA-2E6D414F10E8}" srcOrd="2" destOrd="0" parTransId="{6888A87C-6E72-4F35-BFB1-D2946919A7A7}" sibTransId="{BA1579F8-7FD1-4159-82C9-6F62F2BEF7BF}"/>
    <dgm:cxn modelId="{7FE2C7B7-3022-41CE-985F-BC859183B73C}" type="presOf" srcId="{FABBF1ED-3801-4383-8DE0-78AD39D440B9}" destId="{85BA1F2B-1357-4D57-AC26-B6B9BB074AE2}" srcOrd="0" destOrd="0" presId="urn:microsoft.com/office/officeart/2005/8/layout/vList3"/>
    <dgm:cxn modelId="{FDE19F4A-F555-4EF4-AC9A-4942D909DA6D}" type="presOf" srcId="{4215B17F-4CC7-4A9D-B2D0-6E9F3533B203}" destId="{ADF8F54F-A57C-4F45-8692-C8F189D27D5D}" srcOrd="0" destOrd="0" presId="urn:microsoft.com/office/officeart/2005/8/layout/vList3"/>
    <dgm:cxn modelId="{05837B0F-85AA-4216-97A3-E366E5C1E9FA}" type="presOf" srcId="{8A6646F3-FF4B-464D-B7D2-544A707EE185}" destId="{0EF87348-9F10-4941-AFAF-D35C8049F916}" srcOrd="0" destOrd="0" presId="urn:microsoft.com/office/officeart/2005/8/layout/vList3"/>
    <dgm:cxn modelId="{23E2BCD1-70AE-4186-8BF7-E7C7A079B1D1}" srcId="{8A6646F3-FF4B-464D-B7D2-544A707EE185}" destId="{FABBF1ED-3801-4383-8DE0-78AD39D440B9}" srcOrd="0" destOrd="0" parTransId="{F321BFEB-48DC-4A06-8CA8-6BC424DD3BEA}" sibTransId="{6C0776BE-0A48-4192-93D1-CC2B42AAD3C3}"/>
    <dgm:cxn modelId="{E22239D8-E2D5-4A36-93C9-6FBA0B9A7AB8}" srcId="{8A6646F3-FF4B-464D-B7D2-544A707EE185}" destId="{4215B17F-4CC7-4A9D-B2D0-6E9F3533B203}" srcOrd="1" destOrd="0" parTransId="{C45EA543-1498-414C-9633-867DAC9C43A5}" sibTransId="{3F6472DF-41BB-4AE4-983B-985E3EE99664}"/>
    <dgm:cxn modelId="{6C3DF2A3-FCEA-40EE-AE94-91E43D0A14BB}" type="presParOf" srcId="{0EF87348-9F10-4941-AFAF-D35C8049F916}" destId="{D709CC36-7580-434B-B28B-C03DF26637BB}" srcOrd="0" destOrd="0" presId="urn:microsoft.com/office/officeart/2005/8/layout/vList3"/>
    <dgm:cxn modelId="{0156361C-FAEE-431C-A796-34B0BB772334}" type="presParOf" srcId="{D709CC36-7580-434B-B28B-C03DF26637BB}" destId="{08676EBB-3972-4A84-9DB8-676EF4C2DB00}" srcOrd="0" destOrd="0" presId="urn:microsoft.com/office/officeart/2005/8/layout/vList3"/>
    <dgm:cxn modelId="{E1718459-E2F5-4638-8A0C-BF2E68ABA04A}" type="presParOf" srcId="{D709CC36-7580-434B-B28B-C03DF26637BB}" destId="{85BA1F2B-1357-4D57-AC26-B6B9BB074AE2}" srcOrd="1" destOrd="0" presId="urn:microsoft.com/office/officeart/2005/8/layout/vList3"/>
    <dgm:cxn modelId="{0D7868AC-5B5D-4B39-8519-B59A5AE5C955}" type="presParOf" srcId="{0EF87348-9F10-4941-AFAF-D35C8049F916}" destId="{8C6F799C-EDD5-4568-9D73-7298C632A568}" srcOrd="1" destOrd="0" presId="urn:microsoft.com/office/officeart/2005/8/layout/vList3"/>
    <dgm:cxn modelId="{635DC869-9916-4FC1-889A-DD186C1E0FE9}" type="presParOf" srcId="{0EF87348-9F10-4941-AFAF-D35C8049F916}" destId="{EDD1D318-E7F1-43B4-A324-331D533FF470}" srcOrd="2" destOrd="0" presId="urn:microsoft.com/office/officeart/2005/8/layout/vList3"/>
    <dgm:cxn modelId="{E0C3D835-3051-4C68-9ECE-21E314A2DCBD}" type="presParOf" srcId="{EDD1D318-E7F1-43B4-A324-331D533FF470}" destId="{331A9FDE-D0F6-45E4-8852-B05D9DEE8FFD}" srcOrd="0" destOrd="0" presId="urn:microsoft.com/office/officeart/2005/8/layout/vList3"/>
    <dgm:cxn modelId="{0E1228BD-F2A1-4852-99B4-66D752E27579}" type="presParOf" srcId="{EDD1D318-E7F1-43B4-A324-331D533FF470}" destId="{ADF8F54F-A57C-4F45-8692-C8F189D27D5D}" srcOrd="1" destOrd="0" presId="urn:microsoft.com/office/officeart/2005/8/layout/vList3"/>
    <dgm:cxn modelId="{5A71726F-A0D4-4564-8440-DE376858B61C}" type="presParOf" srcId="{0EF87348-9F10-4941-AFAF-D35C8049F916}" destId="{62F7EB0F-A6B5-44D2-877B-6F9D870BEFB1}" srcOrd="3" destOrd="0" presId="urn:microsoft.com/office/officeart/2005/8/layout/vList3"/>
    <dgm:cxn modelId="{6DFF7053-BEE2-40EF-B768-BE601D94E808}" type="presParOf" srcId="{0EF87348-9F10-4941-AFAF-D35C8049F916}" destId="{24E376BD-D74C-402D-8C98-1857DBB8B632}" srcOrd="4" destOrd="0" presId="urn:microsoft.com/office/officeart/2005/8/layout/vList3"/>
    <dgm:cxn modelId="{6FC97B82-D783-4932-AAF6-2E8295EF7E50}" type="presParOf" srcId="{24E376BD-D74C-402D-8C98-1857DBB8B632}" destId="{D7FA2AB4-715C-4AD7-9403-8A265FEE3D0B}" srcOrd="0" destOrd="0" presId="urn:microsoft.com/office/officeart/2005/8/layout/vList3"/>
    <dgm:cxn modelId="{8C850557-3F33-4E17-B305-CE70E37831B4}" type="presParOf" srcId="{24E376BD-D74C-402D-8C98-1857DBB8B632}" destId="{579FFAFF-E033-45B4-8B05-811D1067868B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B817A5C-BADB-44B6-B686-ABF91F9068C9}" type="doc">
      <dgm:prSet loTypeId="urn:microsoft.com/office/officeart/2005/8/layout/pList2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s-AR"/>
        </a:p>
      </dgm:t>
    </dgm:pt>
    <dgm:pt modelId="{BF806C5C-C1C1-4AA8-849A-21C552E0E4FA}">
      <dgm:prSet/>
      <dgm:spPr/>
      <dgm:t>
        <a:bodyPr/>
        <a:lstStyle/>
        <a:p>
          <a:pPr rtl="0"/>
          <a:r>
            <a:rPr lang="es-AR" dirty="0" smtClean="0">
              <a:solidFill>
                <a:schemeClr val="bg1"/>
              </a:solidFill>
            </a:rPr>
            <a:t>La consulta de registros durante la visita</a:t>
          </a:r>
          <a:endParaRPr lang="es-AR" dirty="0">
            <a:solidFill>
              <a:schemeClr val="bg1"/>
            </a:solidFill>
          </a:endParaRPr>
        </a:p>
      </dgm:t>
    </dgm:pt>
    <dgm:pt modelId="{51279F1A-16F2-4896-B6E3-7A636BF078CE}" type="parTrans" cxnId="{313293B0-A3DB-4428-AAA4-7A1B4AD83081}">
      <dgm:prSet/>
      <dgm:spPr/>
      <dgm:t>
        <a:bodyPr/>
        <a:lstStyle/>
        <a:p>
          <a:endParaRPr lang="es-AR"/>
        </a:p>
      </dgm:t>
    </dgm:pt>
    <dgm:pt modelId="{0FA2EA9F-0EBA-4BA6-BDE6-C660B73717EA}" type="sibTrans" cxnId="{313293B0-A3DB-4428-AAA4-7A1B4AD83081}">
      <dgm:prSet/>
      <dgm:spPr/>
      <dgm:t>
        <a:bodyPr/>
        <a:lstStyle/>
        <a:p>
          <a:endParaRPr lang="es-AR"/>
        </a:p>
      </dgm:t>
    </dgm:pt>
    <dgm:pt modelId="{81FD7704-5402-43EA-A26A-94A07CF0C6CB}">
      <dgm:prSet/>
      <dgm:spPr/>
      <dgm:t>
        <a:bodyPr/>
        <a:lstStyle/>
        <a:p>
          <a:pPr rtl="0"/>
          <a:r>
            <a:rPr lang="es-AR" dirty="0" smtClean="0">
              <a:solidFill>
                <a:schemeClr val="bg1"/>
              </a:solidFill>
            </a:rPr>
            <a:t>La conversación de cierre</a:t>
          </a:r>
          <a:endParaRPr lang="es-AR" dirty="0">
            <a:solidFill>
              <a:schemeClr val="bg1"/>
            </a:solidFill>
          </a:endParaRPr>
        </a:p>
      </dgm:t>
    </dgm:pt>
    <dgm:pt modelId="{D124EF00-BBE1-4038-B981-5342F177AAD1}" type="parTrans" cxnId="{F72D3166-C793-4A14-8E17-FBBD61F1198A}">
      <dgm:prSet/>
      <dgm:spPr/>
      <dgm:t>
        <a:bodyPr/>
        <a:lstStyle/>
        <a:p>
          <a:endParaRPr lang="es-AR"/>
        </a:p>
      </dgm:t>
    </dgm:pt>
    <dgm:pt modelId="{40FB844A-14CF-4DDC-BD36-2FFA924641E9}" type="sibTrans" cxnId="{F72D3166-C793-4A14-8E17-FBBD61F1198A}">
      <dgm:prSet/>
      <dgm:spPr/>
      <dgm:t>
        <a:bodyPr/>
        <a:lstStyle/>
        <a:p>
          <a:endParaRPr lang="es-AR"/>
        </a:p>
      </dgm:t>
    </dgm:pt>
    <dgm:pt modelId="{52F223E7-7E3A-4D74-A341-1AA34CFC75DF}" type="pres">
      <dgm:prSet presAssocID="{FB817A5C-BADB-44B6-B686-ABF91F9068C9}" presName="Name0" presStyleCnt="0">
        <dgm:presLayoutVars>
          <dgm:dir/>
          <dgm:resizeHandles val="exact"/>
        </dgm:presLayoutVars>
      </dgm:prSet>
      <dgm:spPr/>
    </dgm:pt>
    <dgm:pt modelId="{4A3987AC-1260-4A04-870C-E243828CD151}" type="pres">
      <dgm:prSet presAssocID="{FB817A5C-BADB-44B6-B686-ABF91F9068C9}" presName="bkgdShp" presStyleLbl="alignAccFollowNode1" presStyleIdx="0" presStyleCnt="1"/>
      <dgm:spPr/>
    </dgm:pt>
    <dgm:pt modelId="{A1E33E6B-BB53-4C16-ADC7-1991B4065BBE}" type="pres">
      <dgm:prSet presAssocID="{FB817A5C-BADB-44B6-B686-ABF91F9068C9}" presName="linComp" presStyleCnt="0"/>
      <dgm:spPr/>
    </dgm:pt>
    <dgm:pt modelId="{35AFCB14-628B-4208-9A89-D5FF2A086FE5}" type="pres">
      <dgm:prSet presAssocID="{BF806C5C-C1C1-4AA8-849A-21C552E0E4FA}" presName="compNode" presStyleCnt="0"/>
      <dgm:spPr/>
    </dgm:pt>
    <dgm:pt modelId="{13D49532-B885-4C14-8266-E1FA0BCCE34D}" type="pres">
      <dgm:prSet presAssocID="{BF806C5C-C1C1-4AA8-849A-21C552E0E4FA}" presName="node" presStyleLbl="node1" presStyleIdx="0" presStyleCnt="2">
        <dgm:presLayoutVars>
          <dgm:bulletEnabled val="1"/>
        </dgm:presLayoutVars>
      </dgm:prSet>
      <dgm:spPr/>
    </dgm:pt>
    <dgm:pt modelId="{D060A8E4-F78F-4C9B-95FE-3FE422BC54FF}" type="pres">
      <dgm:prSet presAssocID="{BF806C5C-C1C1-4AA8-849A-21C552E0E4FA}" presName="invisiNode" presStyleLbl="node1" presStyleIdx="0" presStyleCnt="2"/>
      <dgm:spPr/>
    </dgm:pt>
    <dgm:pt modelId="{37F326C1-8A3B-45A5-BFDB-473A13F41582}" type="pres">
      <dgm:prSet presAssocID="{BF806C5C-C1C1-4AA8-849A-21C552E0E4FA}" presName="imagNode" presStyleLbl="fgImgPlac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2000" b="-32000"/>
          </a:stretch>
        </a:blipFill>
      </dgm:spPr>
    </dgm:pt>
    <dgm:pt modelId="{D5F07E14-413B-47E7-94D5-E0A1CF1ED54C}" type="pres">
      <dgm:prSet presAssocID="{0FA2EA9F-0EBA-4BA6-BDE6-C660B73717EA}" presName="sibTrans" presStyleLbl="sibTrans2D1" presStyleIdx="0" presStyleCnt="0"/>
      <dgm:spPr/>
    </dgm:pt>
    <dgm:pt modelId="{3B597E11-F1D3-4CFE-BF5A-1EFE1122023F}" type="pres">
      <dgm:prSet presAssocID="{81FD7704-5402-43EA-A26A-94A07CF0C6CB}" presName="compNode" presStyleCnt="0"/>
      <dgm:spPr/>
    </dgm:pt>
    <dgm:pt modelId="{88D656F4-2472-41A0-9CC2-C5CBA455BB30}" type="pres">
      <dgm:prSet presAssocID="{81FD7704-5402-43EA-A26A-94A07CF0C6CB}" presName="node" presStyleLbl="node1" presStyleIdx="1" presStyleCnt="2">
        <dgm:presLayoutVars>
          <dgm:bulletEnabled val="1"/>
        </dgm:presLayoutVars>
      </dgm:prSet>
      <dgm:spPr/>
    </dgm:pt>
    <dgm:pt modelId="{E7ABFD89-2745-4FC9-950B-F61902152AAF}" type="pres">
      <dgm:prSet presAssocID="{81FD7704-5402-43EA-A26A-94A07CF0C6CB}" presName="invisiNode" presStyleLbl="node1" presStyleIdx="1" presStyleCnt="2"/>
      <dgm:spPr/>
    </dgm:pt>
    <dgm:pt modelId="{D1ADA9C6-B0EA-496F-8104-6F124BA8C4A5}" type="pres">
      <dgm:prSet presAssocID="{81FD7704-5402-43EA-A26A-94A07CF0C6CB}" presName="imagNode" presStyleLbl="fgImgPlace1" presStyleIdx="1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7000" b="-27000"/>
          </a:stretch>
        </a:blipFill>
      </dgm:spPr>
    </dgm:pt>
  </dgm:ptLst>
  <dgm:cxnLst>
    <dgm:cxn modelId="{1359DAF6-2840-4A80-8D9E-3781EF6DD97D}" type="presOf" srcId="{FB817A5C-BADB-44B6-B686-ABF91F9068C9}" destId="{52F223E7-7E3A-4D74-A341-1AA34CFC75DF}" srcOrd="0" destOrd="0" presId="urn:microsoft.com/office/officeart/2005/8/layout/pList2"/>
    <dgm:cxn modelId="{F72D3166-C793-4A14-8E17-FBBD61F1198A}" srcId="{FB817A5C-BADB-44B6-B686-ABF91F9068C9}" destId="{81FD7704-5402-43EA-A26A-94A07CF0C6CB}" srcOrd="1" destOrd="0" parTransId="{D124EF00-BBE1-4038-B981-5342F177AAD1}" sibTransId="{40FB844A-14CF-4DDC-BD36-2FFA924641E9}"/>
    <dgm:cxn modelId="{0E437890-7506-4184-BAA1-EE6D443AFC7D}" type="presOf" srcId="{81FD7704-5402-43EA-A26A-94A07CF0C6CB}" destId="{88D656F4-2472-41A0-9CC2-C5CBA455BB30}" srcOrd="0" destOrd="0" presId="urn:microsoft.com/office/officeart/2005/8/layout/pList2"/>
    <dgm:cxn modelId="{BB94F3D4-23B3-45DA-96E3-E03BB522C716}" type="presOf" srcId="{0FA2EA9F-0EBA-4BA6-BDE6-C660B73717EA}" destId="{D5F07E14-413B-47E7-94D5-E0A1CF1ED54C}" srcOrd="0" destOrd="0" presId="urn:microsoft.com/office/officeart/2005/8/layout/pList2"/>
    <dgm:cxn modelId="{CD64F5AD-5F03-458F-AF8A-EAC8B56B7F9D}" type="presOf" srcId="{BF806C5C-C1C1-4AA8-849A-21C552E0E4FA}" destId="{13D49532-B885-4C14-8266-E1FA0BCCE34D}" srcOrd="0" destOrd="0" presId="urn:microsoft.com/office/officeart/2005/8/layout/pList2"/>
    <dgm:cxn modelId="{313293B0-A3DB-4428-AAA4-7A1B4AD83081}" srcId="{FB817A5C-BADB-44B6-B686-ABF91F9068C9}" destId="{BF806C5C-C1C1-4AA8-849A-21C552E0E4FA}" srcOrd="0" destOrd="0" parTransId="{51279F1A-16F2-4896-B6E3-7A636BF078CE}" sibTransId="{0FA2EA9F-0EBA-4BA6-BDE6-C660B73717EA}"/>
    <dgm:cxn modelId="{B1E17A59-7102-40E4-A9EE-063BD4D4342A}" type="presParOf" srcId="{52F223E7-7E3A-4D74-A341-1AA34CFC75DF}" destId="{4A3987AC-1260-4A04-870C-E243828CD151}" srcOrd="0" destOrd="0" presId="urn:microsoft.com/office/officeart/2005/8/layout/pList2"/>
    <dgm:cxn modelId="{DD2F78F6-4449-4F44-AFFC-A0A74D281971}" type="presParOf" srcId="{52F223E7-7E3A-4D74-A341-1AA34CFC75DF}" destId="{A1E33E6B-BB53-4C16-ADC7-1991B4065BBE}" srcOrd="1" destOrd="0" presId="urn:microsoft.com/office/officeart/2005/8/layout/pList2"/>
    <dgm:cxn modelId="{A6DB9715-90AD-4EC3-9CB1-4B8C01667DDA}" type="presParOf" srcId="{A1E33E6B-BB53-4C16-ADC7-1991B4065BBE}" destId="{35AFCB14-628B-4208-9A89-D5FF2A086FE5}" srcOrd="0" destOrd="0" presId="urn:microsoft.com/office/officeart/2005/8/layout/pList2"/>
    <dgm:cxn modelId="{A61F9E9E-131C-47CF-8F58-1D5AC3054046}" type="presParOf" srcId="{35AFCB14-628B-4208-9A89-D5FF2A086FE5}" destId="{13D49532-B885-4C14-8266-E1FA0BCCE34D}" srcOrd="0" destOrd="0" presId="urn:microsoft.com/office/officeart/2005/8/layout/pList2"/>
    <dgm:cxn modelId="{0F7006E9-3483-4F83-A604-A5B290B0E305}" type="presParOf" srcId="{35AFCB14-628B-4208-9A89-D5FF2A086FE5}" destId="{D060A8E4-F78F-4C9B-95FE-3FE422BC54FF}" srcOrd="1" destOrd="0" presId="urn:microsoft.com/office/officeart/2005/8/layout/pList2"/>
    <dgm:cxn modelId="{D1B415F1-65E4-4F0E-B1B6-556A8F8ACFD9}" type="presParOf" srcId="{35AFCB14-628B-4208-9A89-D5FF2A086FE5}" destId="{37F326C1-8A3B-45A5-BFDB-473A13F41582}" srcOrd="2" destOrd="0" presId="urn:microsoft.com/office/officeart/2005/8/layout/pList2"/>
    <dgm:cxn modelId="{5E6605EF-E883-4030-83A8-DAD0B6B1F5A3}" type="presParOf" srcId="{A1E33E6B-BB53-4C16-ADC7-1991B4065BBE}" destId="{D5F07E14-413B-47E7-94D5-E0A1CF1ED54C}" srcOrd="1" destOrd="0" presId="urn:microsoft.com/office/officeart/2005/8/layout/pList2"/>
    <dgm:cxn modelId="{00186714-D0E0-4814-AFDB-43FBEE7280DE}" type="presParOf" srcId="{A1E33E6B-BB53-4C16-ADC7-1991B4065BBE}" destId="{3B597E11-F1D3-4CFE-BF5A-1EFE1122023F}" srcOrd="2" destOrd="0" presId="urn:microsoft.com/office/officeart/2005/8/layout/pList2"/>
    <dgm:cxn modelId="{3585D51F-C099-4A3C-BE26-2B00B9A677B5}" type="presParOf" srcId="{3B597E11-F1D3-4CFE-BF5A-1EFE1122023F}" destId="{88D656F4-2472-41A0-9CC2-C5CBA455BB30}" srcOrd="0" destOrd="0" presId="urn:microsoft.com/office/officeart/2005/8/layout/pList2"/>
    <dgm:cxn modelId="{DE72549D-9742-4049-A87A-A83B53B3A2DC}" type="presParOf" srcId="{3B597E11-F1D3-4CFE-BF5A-1EFE1122023F}" destId="{E7ABFD89-2745-4FC9-950B-F61902152AAF}" srcOrd="1" destOrd="0" presId="urn:microsoft.com/office/officeart/2005/8/layout/pList2"/>
    <dgm:cxn modelId="{D861EC6D-182E-4D03-A14C-2B7F11F72FB7}" type="presParOf" srcId="{3B597E11-F1D3-4CFE-BF5A-1EFE1122023F}" destId="{D1ADA9C6-B0EA-496F-8104-6F124BA8C4A5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ACCD8F9-45FF-4FB5-9B41-B59C0868CC6F}" type="doc">
      <dgm:prSet loTypeId="urn:microsoft.com/office/officeart/2005/8/layout/vList2" loCatId="list" qsTypeId="urn:microsoft.com/office/officeart/2005/8/quickstyle/3d2" qsCatId="3D" csTypeId="urn:microsoft.com/office/officeart/2005/8/colors/accent2_4" csCatId="accent2" phldr="1"/>
      <dgm:spPr/>
      <dgm:t>
        <a:bodyPr/>
        <a:lstStyle/>
        <a:p>
          <a:endParaRPr lang="es-AR"/>
        </a:p>
      </dgm:t>
    </dgm:pt>
    <dgm:pt modelId="{460DA70D-0B57-46BA-B127-4DFDCD8F5BC7}">
      <dgm:prSet/>
      <dgm:spPr/>
      <dgm:t>
        <a:bodyPr/>
        <a:lstStyle/>
        <a:p>
          <a:pPr algn="ctr" rtl="0"/>
          <a:r>
            <a:rPr lang="es-AR" dirty="0" smtClean="0">
              <a:solidFill>
                <a:schemeClr val="bg1"/>
              </a:solidFill>
            </a:rPr>
            <a:t>Sin un adecuado seguimiento, el monitoreo no servirá a ninguna estrategia de protección y prevención de la tortura y de los tratos crueles, inhumanos o degradantes.</a:t>
          </a:r>
          <a:endParaRPr lang="es-AR" dirty="0">
            <a:solidFill>
              <a:schemeClr val="bg1"/>
            </a:solidFill>
          </a:endParaRPr>
        </a:p>
      </dgm:t>
    </dgm:pt>
    <dgm:pt modelId="{A423F686-07AF-465B-B1C8-DA74F6C4A8D8}" type="parTrans" cxnId="{6A1AE099-4A3A-43DC-BA75-2FA4613D8829}">
      <dgm:prSet/>
      <dgm:spPr/>
      <dgm:t>
        <a:bodyPr/>
        <a:lstStyle/>
        <a:p>
          <a:endParaRPr lang="es-AR"/>
        </a:p>
      </dgm:t>
    </dgm:pt>
    <dgm:pt modelId="{19B32BCE-DA92-44C5-A274-D4E22885377D}" type="sibTrans" cxnId="{6A1AE099-4A3A-43DC-BA75-2FA4613D8829}">
      <dgm:prSet/>
      <dgm:spPr/>
      <dgm:t>
        <a:bodyPr/>
        <a:lstStyle/>
        <a:p>
          <a:endParaRPr lang="es-AR"/>
        </a:p>
      </dgm:t>
    </dgm:pt>
    <dgm:pt modelId="{7F46F421-FDEC-49EE-BCA3-96B0C19B123E}" type="pres">
      <dgm:prSet presAssocID="{0ACCD8F9-45FF-4FB5-9B41-B59C0868CC6F}" presName="linear" presStyleCnt="0">
        <dgm:presLayoutVars>
          <dgm:animLvl val="lvl"/>
          <dgm:resizeHandles val="exact"/>
        </dgm:presLayoutVars>
      </dgm:prSet>
      <dgm:spPr/>
    </dgm:pt>
    <dgm:pt modelId="{EC172CA4-12F4-4F63-B09C-2BD33F1110FE}" type="pres">
      <dgm:prSet presAssocID="{460DA70D-0B57-46BA-B127-4DFDCD8F5BC7}" presName="parentText" presStyleLbl="node1" presStyleIdx="0" presStyleCnt="1" custScaleY="100738" custLinFactNeighborX="964" custLinFactNeighborY="-4808">
        <dgm:presLayoutVars>
          <dgm:chMax val="0"/>
          <dgm:bulletEnabled val="1"/>
        </dgm:presLayoutVars>
      </dgm:prSet>
      <dgm:spPr/>
    </dgm:pt>
  </dgm:ptLst>
  <dgm:cxnLst>
    <dgm:cxn modelId="{6A1AE099-4A3A-43DC-BA75-2FA4613D8829}" srcId="{0ACCD8F9-45FF-4FB5-9B41-B59C0868CC6F}" destId="{460DA70D-0B57-46BA-B127-4DFDCD8F5BC7}" srcOrd="0" destOrd="0" parTransId="{A423F686-07AF-465B-B1C8-DA74F6C4A8D8}" sibTransId="{19B32BCE-DA92-44C5-A274-D4E22885377D}"/>
    <dgm:cxn modelId="{528F3185-B2AA-4EC3-A07B-673EC4122AAB}" type="presOf" srcId="{0ACCD8F9-45FF-4FB5-9B41-B59C0868CC6F}" destId="{7F46F421-FDEC-49EE-BCA3-96B0C19B123E}" srcOrd="0" destOrd="0" presId="urn:microsoft.com/office/officeart/2005/8/layout/vList2"/>
    <dgm:cxn modelId="{6C27F008-5821-4BE5-BD1C-DD338367F3AF}" type="presOf" srcId="{460DA70D-0B57-46BA-B127-4DFDCD8F5BC7}" destId="{EC172CA4-12F4-4F63-B09C-2BD33F1110FE}" srcOrd="0" destOrd="0" presId="urn:microsoft.com/office/officeart/2005/8/layout/vList2"/>
    <dgm:cxn modelId="{1EB168FB-DBC3-4E61-A533-A59000B577C6}" type="presParOf" srcId="{7F46F421-FDEC-49EE-BCA3-96B0C19B123E}" destId="{EC172CA4-12F4-4F63-B09C-2BD33F1110F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19BED5-64EA-493F-BC53-6600E6DE5B9D}">
      <dsp:nvSpPr>
        <dsp:cNvPr id="0" name=""/>
        <dsp:cNvSpPr/>
      </dsp:nvSpPr>
      <dsp:spPr>
        <a:xfrm>
          <a:off x="0" y="22701"/>
          <a:ext cx="4480560" cy="448056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4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4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7BC2AFD-EE54-4BBA-82DF-2744156690BA}">
      <dsp:nvSpPr>
        <dsp:cNvPr id="0" name=""/>
        <dsp:cNvSpPr/>
      </dsp:nvSpPr>
      <dsp:spPr>
        <a:xfrm>
          <a:off x="2240280" y="22701"/>
          <a:ext cx="5227319" cy="448056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70000">
            <a:schemeClr val="lt1">
              <a:alpha val="90000"/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100" kern="1200" smtClean="0"/>
            <a:t>Entrevista inicial</a:t>
          </a:r>
          <a:endParaRPr lang="es-AR" sz="2100" kern="1200"/>
        </a:p>
      </dsp:txBody>
      <dsp:txXfrm>
        <a:off x="2240280" y="22701"/>
        <a:ext cx="5227319" cy="716889"/>
      </dsp:txXfrm>
    </dsp:sp>
    <dsp:sp modelId="{D492B77A-2DE6-4FDE-ADA0-DD3D16969394}">
      <dsp:nvSpPr>
        <dsp:cNvPr id="0" name=""/>
        <dsp:cNvSpPr/>
      </dsp:nvSpPr>
      <dsp:spPr>
        <a:xfrm>
          <a:off x="470458" y="739591"/>
          <a:ext cx="3539642" cy="3539642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-4221218"/>
                <a:satOff val="10789"/>
                <a:lumOff val="-1078"/>
                <a:alphaOff val="0"/>
                <a:tint val="73000"/>
                <a:satMod val="150000"/>
              </a:schemeClr>
            </a:gs>
            <a:gs pos="25000">
              <a:schemeClr val="accent4">
                <a:hueOff val="-4221218"/>
                <a:satOff val="10789"/>
                <a:lumOff val="-1078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-4221218"/>
                <a:satOff val="10789"/>
                <a:lumOff val="-1078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-4221218"/>
                <a:satOff val="10789"/>
                <a:lumOff val="-1078"/>
                <a:alphaOff val="0"/>
                <a:shade val="57000"/>
                <a:satMod val="120000"/>
              </a:schemeClr>
            </a:gs>
            <a:gs pos="80000">
              <a:schemeClr val="accent4">
                <a:hueOff val="-4221218"/>
                <a:satOff val="10789"/>
                <a:lumOff val="-1078"/>
                <a:alphaOff val="0"/>
                <a:shade val="56000"/>
                <a:satMod val="145000"/>
              </a:schemeClr>
            </a:gs>
            <a:gs pos="88000">
              <a:schemeClr val="accent4">
                <a:hueOff val="-4221218"/>
                <a:satOff val="10789"/>
                <a:lumOff val="-1078"/>
                <a:alphaOff val="0"/>
                <a:shade val="63000"/>
                <a:satMod val="160000"/>
              </a:schemeClr>
            </a:gs>
            <a:gs pos="100000">
              <a:schemeClr val="accent4">
                <a:hueOff val="-4221218"/>
                <a:satOff val="10789"/>
                <a:lumOff val="-1078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4">
              <a:hueOff val="-4221218"/>
              <a:satOff val="10789"/>
              <a:lumOff val="-1078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E78D4A7-A2CB-4946-AC6A-2B8440C0B898}">
      <dsp:nvSpPr>
        <dsp:cNvPr id="0" name=""/>
        <dsp:cNvSpPr/>
      </dsp:nvSpPr>
      <dsp:spPr>
        <a:xfrm>
          <a:off x="2240280" y="739591"/>
          <a:ext cx="5227319" cy="353964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221218"/>
              <a:satOff val="10789"/>
              <a:lumOff val="-1078"/>
              <a:alphaOff val="0"/>
            </a:schemeClr>
          </a:solidFill>
          <a:prstDash val="solid"/>
        </a:ln>
        <a:effectLst>
          <a:glow rad="70000">
            <a:schemeClr val="lt1">
              <a:alpha val="90000"/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100" kern="1200" smtClean="0"/>
            <a:t>Inspección de las instalaciones</a:t>
          </a:r>
          <a:endParaRPr lang="es-AR" sz="2100" kern="1200"/>
        </a:p>
      </dsp:txBody>
      <dsp:txXfrm>
        <a:off x="2240280" y="739591"/>
        <a:ext cx="5227319" cy="716889"/>
      </dsp:txXfrm>
    </dsp:sp>
    <dsp:sp modelId="{1AD8593C-473D-4AE0-948F-A5AC1F383E6E}">
      <dsp:nvSpPr>
        <dsp:cNvPr id="0" name=""/>
        <dsp:cNvSpPr/>
      </dsp:nvSpPr>
      <dsp:spPr>
        <a:xfrm>
          <a:off x="940917" y="1456480"/>
          <a:ext cx="2598724" cy="259872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-8442437"/>
                <a:satOff val="21577"/>
                <a:lumOff val="-2157"/>
                <a:alphaOff val="0"/>
                <a:tint val="73000"/>
                <a:satMod val="150000"/>
              </a:schemeClr>
            </a:gs>
            <a:gs pos="25000">
              <a:schemeClr val="accent4">
                <a:hueOff val="-8442437"/>
                <a:satOff val="21577"/>
                <a:lumOff val="-2157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-8442437"/>
                <a:satOff val="21577"/>
                <a:lumOff val="-2157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-8442437"/>
                <a:satOff val="21577"/>
                <a:lumOff val="-2157"/>
                <a:alphaOff val="0"/>
                <a:shade val="57000"/>
                <a:satMod val="120000"/>
              </a:schemeClr>
            </a:gs>
            <a:gs pos="80000">
              <a:schemeClr val="accent4">
                <a:hueOff val="-8442437"/>
                <a:satOff val="21577"/>
                <a:lumOff val="-2157"/>
                <a:alphaOff val="0"/>
                <a:shade val="56000"/>
                <a:satMod val="145000"/>
              </a:schemeClr>
            </a:gs>
            <a:gs pos="88000">
              <a:schemeClr val="accent4">
                <a:hueOff val="-8442437"/>
                <a:satOff val="21577"/>
                <a:lumOff val="-2157"/>
                <a:alphaOff val="0"/>
                <a:shade val="63000"/>
                <a:satMod val="160000"/>
              </a:schemeClr>
            </a:gs>
            <a:gs pos="100000">
              <a:schemeClr val="accent4">
                <a:hueOff val="-8442437"/>
                <a:satOff val="21577"/>
                <a:lumOff val="-2157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4">
              <a:hueOff val="-8442437"/>
              <a:satOff val="21577"/>
              <a:lumOff val="-2157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33BB0EC-4E42-4F0A-8339-4740CE92A8A0}">
      <dsp:nvSpPr>
        <dsp:cNvPr id="0" name=""/>
        <dsp:cNvSpPr/>
      </dsp:nvSpPr>
      <dsp:spPr>
        <a:xfrm>
          <a:off x="2240280" y="1456480"/>
          <a:ext cx="5227319" cy="259872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8442437"/>
              <a:satOff val="21577"/>
              <a:lumOff val="-2157"/>
              <a:alphaOff val="0"/>
            </a:schemeClr>
          </a:solidFill>
          <a:prstDash val="solid"/>
        </a:ln>
        <a:effectLst>
          <a:glow rad="70000">
            <a:schemeClr val="lt1">
              <a:alpha val="90000"/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100" kern="1200" smtClean="0"/>
            <a:t>Conversaciones grupales durante la visita</a:t>
          </a:r>
          <a:endParaRPr lang="es-AR" sz="2100" kern="1200"/>
        </a:p>
      </dsp:txBody>
      <dsp:txXfrm>
        <a:off x="2240280" y="1456480"/>
        <a:ext cx="5227319" cy="716889"/>
      </dsp:txXfrm>
    </dsp:sp>
    <dsp:sp modelId="{12492D62-62FB-438B-9285-2FA2D371BC94}">
      <dsp:nvSpPr>
        <dsp:cNvPr id="0" name=""/>
        <dsp:cNvSpPr/>
      </dsp:nvSpPr>
      <dsp:spPr>
        <a:xfrm>
          <a:off x="1411376" y="2173370"/>
          <a:ext cx="1657807" cy="165780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-12663655"/>
                <a:satOff val="32366"/>
                <a:lumOff val="-3235"/>
                <a:alphaOff val="0"/>
                <a:tint val="73000"/>
                <a:satMod val="150000"/>
              </a:schemeClr>
            </a:gs>
            <a:gs pos="25000">
              <a:schemeClr val="accent4">
                <a:hueOff val="-12663655"/>
                <a:satOff val="32366"/>
                <a:lumOff val="-3235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-12663655"/>
                <a:satOff val="32366"/>
                <a:lumOff val="-3235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-12663655"/>
                <a:satOff val="32366"/>
                <a:lumOff val="-3235"/>
                <a:alphaOff val="0"/>
                <a:shade val="57000"/>
                <a:satMod val="120000"/>
              </a:schemeClr>
            </a:gs>
            <a:gs pos="80000">
              <a:schemeClr val="accent4">
                <a:hueOff val="-12663655"/>
                <a:satOff val="32366"/>
                <a:lumOff val="-3235"/>
                <a:alphaOff val="0"/>
                <a:shade val="56000"/>
                <a:satMod val="145000"/>
              </a:schemeClr>
            </a:gs>
            <a:gs pos="88000">
              <a:schemeClr val="accent4">
                <a:hueOff val="-12663655"/>
                <a:satOff val="32366"/>
                <a:lumOff val="-3235"/>
                <a:alphaOff val="0"/>
                <a:shade val="63000"/>
                <a:satMod val="160000"/>
              </a:schemeClr>
            </a:gs>
            <a:gs pos="100000">
              <a:schemeClr val="accent4">
                <a:hueOff val="-12663655"/>
                <a:satOff val="32366"/>
                <a:lumOff val="-3235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4">
              <a:hueOff val="-12663655"/>
              <a:satOff val="32366"/>
              <a:lumOff val="-3235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6547262-F08C-4E89-8D1D-E657C61311F0}">
      <dsp:nvSpPr>
        <dsp:cNvPr id="0" name=""/>
        <dsp:cNvSpPr/>
      </dsp:nvSpPr>
      <dsp:spPr>
        <a:xfrm>
          <a:off x="2240280" y="2173370"/>
          <a:ext cx="5227319" cy="165780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12663655"/>
              <a:satOff val="32366"/>
              <a:lumOff val="-3235"/>
              <a:alphaOff val="0"/>
            </a:schemeClr>
          </a:solidFill>
          <a:prstDash val="solid"/>
        </a:ln>
        <a:effectLst>
          <a:glow rad="70000">
            <a:schemeClr val="lt1">
              <a:alpha val="90000"/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100" kern="1200" smtClean="0"/>
            <a:t>Entrevistas individuales con las personas privadas de libertad</a:t>
          </a:r>
          <a:endParaRPr lang="es-AR" sz="2100" kern="1200"/>
        </a:p>
      </dsp:txBody>
      <dsp:txXfrm>
        <a:off x="2240280" y="2173370"/>
        <a:ext cx="5227319" cy="716889"/>
      </dsp:txXfrm>
    </dsp:sp>
    <dsp:sp modelId="{3A5D9944-1FA8-4432-B4AF-358D35023F70}">
      <dsp:nvSpPr>
        <dsp:cNvPr id="0" name=""/>
        <dsp:cNvSpPr/>
      </dsp:nvSpPr>
      <dsp:spPr>
        <a:xfrm>
          <a:off x="1881835" y="2890259"/>
          <a:ext cx="716889" cy="716889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-16884873"/>
                <a:satOff val="43154"/>
                <a:lumOff val="-4313"/>
                <a:alphaOff val="0"/>
                <a:tint val="73000"/>
                <a:satMod val="150000"/>
              </a:schemeClr>
            </a:gs>
            <a:gs pos="25000">
              <a:schemeClr val="accent4">
                <a:hueOff val="-16884873"/>
                <a:satOff val="43154"/>
                <a:lumOff val="-4313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-16884873"/>
                <a:satOff val="43154"/>
                <a:lumOff val="-4313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-16884873"/>
                <a:satOff val="43154"/>
                <a:lumOff val="-4313"/>
                <a:alphaOff val="0"/>
                <a:shade val="57000"/>
                <a:satMod val="120000"/>
              </a:schemeClr>
            </a:gs>
            <a:gs pos="80000">
              <a:schemeClr val="accent4">
                <a:hueOff val="-16884873"/>
                <a:satOff val="43154"/>
                <a:lumOff val="-4313"/>
                <a:alphaOff val="0"/>
                <a:shade val="56000"/>
                <a:satMod val="145000"/>
              </a:schemeClr>
            </a:gs>
            <a:gs pos="88000">
              <a:schemeClr val="accent4">
                <a:hueOff val="-16884873"/>
                <a:satOff val="43154"/>
                <a:lumOff val="-4313"/>
                <a:alphaOff val="0"/>
                <a:shade val="63000"/>
                <a:satMod val="160000"/>
              </a:schemeClr>
            </a:gs>
            <a:gs pos="100000">
              <a:schemeClr val="accent4">
                <a:hueOff val="-16884873"/>
                <a:satOff val="43154"/>
                <a:lumOff val="-4313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4">
              <a:hueOff val="-16884873"/>
              <a:satOff val="43154"/>
              <a:lumOff val="-4313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5145463-D6A4-4748-843A-8CDE16720211}">
      <dsp:nvSpPr>
        <dsp:cNvPr id="0" name=""/>
        <dsp:cNvSpPr/>
      </dsp:nvSpPr>
      <dsp:spPr>
        <a:xfrm>
          <a:off x="2240280" y="2890259"/>
          <a:ext cx="5227319" cy="71688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16884873"/>
              <a:satOff val="43154"/>
              <a:lumOff val="-4313"/>
              <a:alphaOff val="0"/>
            </a:schemeClr>
          </a:solidFill>
          <a:prstDash val="solid"/>
        </a:ln>
        <a:effectLst>
          <a:glow rad="70000">
            <a:schemeClr val="lt1">
              <a:alpha val="90000"/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100" kern="1200" smtClean="0"/>
            <a:t>Entrevistas con miembros del personal penitenciario</a:t>
          </a:r>
          <a:endParaRPr lang="es-AR" sz="2100" kern="1200"/>
        </a:p>
      </dsp:txBody>
      <dsp:txXfrm>
        <a:off x="2240280" y="2890259"/>
        <a:ext cx="5227319" cy="71688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99E030-9918-4801-B45E-0FAEB5CF87EB}">
      <dsp:nvSpPr>
        <dsp:cNvPr id="0" name=""/>
        <dsp:cNvSpPr/>
      </dsp:nvSpPr>
      <dsp:spPr>
        <a:xfrm>
          <a:off x="1459024" y="0"/>
          <a:ext cx="5229200" cy="5229200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B765CB-C0C1-429C-907E-0264455E68BC}">
      <dsp:nvSpPr>
        <dsp:cNvPr id="0" name=""/>
        <dsp:cNvSpPr/>
      </dsp:nvSpPr>
      <dsp:spPr>
        <a:xfrm>
          <a:off x="1798922" y="339898"/>
          <a:ext cx="2091680" cy="20916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glow rad="70000">
            <a:schemeClr val="accent3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600" b="1" kern="1200" smtClean="0">
              <a:solidFill>
                <a:schemeClr val="bg1"/>
              </a:solidFill>
            </a:rPr>
            <a:t>Debe dar cuenta del estado del establecimiento en sus múltiples dimensiones o bien, del aspecto concreto que haya tenido como objetivo la visita.</a:t>
          </a:r>
          <a:endParaRPr lang="es-AR" sz="1600" b="1" kern="1200" dirty="0">
            <a:solidFill>
              <a:schemeClr val="bg1"/>
            </a:solidFill>
          </a:endParaRPr>
        </a:p>
      </dsp:txBody>
      <dsp:txXfrm>
        <a:off x="1901029" y="442005"/>
        <a:ext cx="1887466" cy="1887466"/>
      </dsp:txXfrm>
    </dsp:sp>
    <dsp:sp modelId="{42653140-30C6-4C9D-A6D5-4B8A7CB68413}">
      <dsp:nvSpPr>
        <dsp:cNvPr id="0" name=""/>
        <dsp:cNvSpPr/>
      </dsp:nvSpPr>
      <dsp:spPr>
        <a:xfrm>
          <a:off x="4216904" y="345754"/>
          <a:ext cx="2091680" cy="2091680"/>
        </a:xfrm>
        <a:prstGeom prst="roundRect">
          <a:avLst/>
        </a:prstGeom>
        <a:solidFill>
          <a:schemeClr val="accent3">
            <a:hueOff val="5119456"/>
            <a:satOff val="-23529"/>
            <a:lumOff val="5490"/>
            <a:alphaOff val="0"/>
          </a:schemeClr>
        </a:solidFill>
        <a:ln>
          <a:noFill/>
        </a:ln>
        <a:effectLst>
          <a:glow rad="70000">
            <a:schemeClr val="accent3">
              <a:hueOff val="5119456"/>
              <a:satOff val="-23529"/>
              <a:lumOff val="549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b="1" kern="1200" dirty="0" smtClean="0">
              <a:solidFill>
                <a:schemeClr val="bg1"/>
              </a:solidFill>
            </a:rPr>
            <a:t>Debe ser descriptivo y analítico</a:t>
          </a:r>
          <a:endParaRPr lang="es-AR" sz="2400" b="1" kern="1200" dirty="0">
            <a:solidFill>
              <a:schemeClr val="bg1"/>
            </a:solidFill>
          </a:endParaRPr>
        </a:p>
      </dsp:txBody>
      <dsp:txXfrm>
        <a:off x="4319011" y="447861"/>
        <a:ext cx="1887466" cy="1887466"/>
      </dsp:txXfrm>
    </dsp:sp>
    <dsp:sp modelId="{01C41B4E-0728-407C-93DE-7211549CD41D}">
      <dsp:nvSpPr>
        <dsp:cNvPr id="0" name=""/>
        <dsp:cNvSpPr/>
      </dsp:nvSpPr>
      <dsp:spPr>
        <a:xfrm>
          <a:off x="1798922" y="2797622"/>
          <a:ext cx="2091680" cy="2091680"/>
        </a:xfrm>
        <a:prstGeom prst="roundRect">
          <a:avLst/>
        </a:prstGeom>
        <a:solidFill>
          <a:schemeClr val="accent3">
            <a:hueOff val="10238912"/>
            <a:satOff val="-47059"/>
            <a:lumOff val="10981"/>
            <a:alphaOff val="0"/>
          </a:schemeClr>
        </a:solidFill>
        <a:ln>
          <a:noFill/>
        </a:ln>
        <a:effectLst>
          <a:glow rad="70000">
            <a:schemeClr val="accent3">
              <a:hueOff val="10238912"/>
              <a:satOff val="-47059"/>
              <a:lumOff val="10981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b="1" kern="1200" smtClean="0">
              <a:solidFill>
                <a:schemeClr val="bg1"/>
              </a:solidFill>
            </a:rPr>
            <a:t>Debe identificar las buenas prácticas advertidas</a:t>
          </a:r>
          <a:endParaRPr lang="es-AR" sz="1800" b="1" kern="1200" dirty="0">
            <a:solidFill>
              <a:schemeClr val="bg1"/>
            </a:solidFill>
          </a:endParaRPr>
        </a:p>
      </dsp:txBody>
      <dsp:txXfrm>
        <a:off x="1901029" y="2899729"/>
        <a:ext cx="1887466" cy="1887466"/>
      </dsp:txXfrm>
    </dsp:sp>
    <dsp:sp modelId="{19FB44F4-A820-4254-A44E-F0CFC3A848C1}">
      <dsp:nvSpPr>
        <dsp:cNvPr id="0" name=""/>
        <dsp:cNvSpPr/>
      </dsp:nvSpPr>
      <dsp:spPr>
        <a:xfrm>
          <a:off x="4256646" y="2797622"/>
          <a:ext cx="2091680" cy="2091680"/>
        </a:xfrm>
        <a:prstGeom prst="roundRect">
          <a:avLst/>
        </a:prstGeom>
        <a:solidFill>
          <a:schemeClr val="accent3">
            <a:hueOff val="15358367"/>
            <a:satOff val="-70588"/>
            <a:lumOff val="16471"/>
            <a:alphaOff val="0"/>
          </a:schemeClr>
        </a:solidFill>
        <a:ln>
          <a:noFill/>
        </a:ln>
        <a:effectLst>
          <a:glow rad="70000">
            <a:schemeClr val="accent3">
              <a:hueOff val="15358367"/>
              <a:satOff val="-70588"/>
              <a:lumOff val="16471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b="1" kern="1200" smtClean="0">
              <a:solidFill>
                <a:schemeClr val="bg1"/>
              </a:solidFill>
            </a:rPr>
            <a:t>Debe formular recomendaciones </a:t>
          </a:r>
          <a:endParaRPr lang="es-AR" sz="2400" b="1" kern="1200" dirty="0">
            <a:solidFill>
              <a:schemeClr val="bg1"/>
            </a:solidFill>
          </a:endParaRPr>
        </a:p>
      </dsp:txBody>
      <dsp:txXfrm>
        <a:off x="4358753" y="2899729"/>
        <a:ext cx="1887466" cy="188746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CFFBF4-74E4-481F-9117-C4BE78A6F55D}">
      <dsp:nvSpPr>
        <dsp:cNvPr id="0" name=""/>
        <dsp:cNvSpPr/>
      </dsp:nvSpPr>
      <dsp:spPr>
        <a:xfrm>
          <a:off x="0" y="3276994"/>
          <a:ext cx="8208912" cy="107558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5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5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5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5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5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600" kern="1200" dirty="0" smtClean="0">
              <a:solidFill>
                <a:schemeClr val="bg1"/>
              </a:solidFill>
            </a:rPr>
            <a:t>El formato y los indicadores. La posibilidad de comparar los sucesivos informes</a:t>
          </a:r>
          <a:endParaRPr lang="es-AR" sz="2600" kern="1200" dirty="0">
            <a:solidFill>
              <a:schemeClr val="bg1"/>
            </a:solidFill>
          </a:endParaRPr>
        </a:p>
      </dsp:txBody>
      <dsp:txXfrm>
        <a:off x="0" y="3276994"/>
        <a:ext cx="8208912" cy="1075582"/>
      </dsp:txXfrm>
    </dsp:sp>
    <dsp:sp modelId="{2F44D012-3406-4A29-BF6D-1EB5B2874323}">
      <dsp:nvSpPr>
        <dsp:cNvPr id="0" name=""/>
        <dsp:cNvSpPr/>
      </dsp:nvSpPr>
      <dsp:spPr>
        <a:xfrm rot="10800000">
          <a:off x="0" y="1656185"/>
          <a:ext cx="8208912" cy="1654246"/>
        </a:xfrm>
        <a:prstGeom prst="upArrowCallout">
          <a:avLst/>
        </a:prstGeom>
        <a:gradFill rotWithShape="0">
          <a:gsLst>
            <a:gs pos="0">
              <a:schemeClr val="accent5">
                <a:hueOff val="432460"/>
                <a:satOff val="-21820"/>
                <a:lumOff val="-1569"/>
                <a:alphaOff val="0"/>
                <a:tint val="73000"/>
                <a:satMod val="150000"/>
              </a:schemeClr>
            </a:gs>
            <a:gs pos="25000">
              <a:schemeClr val="accent5">
                <a:hueOff val="432460"/>
                <a:satOff val="-21820"/>
                <a:lumOff val="-1569"/>
                <a:alphaOff val="0"/>
                <a:tint val="96000"/>
                <a:shade val="80000"/>
                <a:satMod val="105000"/>
              </a:schemeClr>
            </a:gs>
            <a:gs pos="38000">
              <a:schemeClr val="accent5">
                <a:hueOff val="432460"/>
                <a:satOff val="-21820"/>
                <a:lumOff val="-1569"/>
                <a:alphaOff val="0"/>
                <a:tint val="96000"/>
                <a:shade val="59000"/>
                <a:satMod val="120000"/>
              </a:schemeClr>
            </a:gs>
            <a:gs pos="55000">
              <a:schemeClr val="accent5">
                <a:hueOff val="432460"/>
                <a:satOff val="-21820"/>
                <a:lumOff val="-1569"/>
                <a:alphaOff val="0"/>
                <a:shade val="57000"/>
                <a:satMod val="120000"/>
              </a:schemeClr>
            </a:gs>
            <a:gs pos="80000">
              <a:schemeClr val="accent5">
                <a:hueOff val="432460"/>
                <a:satOff val="-21820"/>
                <a:lumOff val="-1569"/>
                <a:alphaOff val="0"/>
                <a:shade val="56000"/>
                <a:satMod val="145000"/>
              </a:schemeClr>
            </a:gs>
            <a:gs pos="88000">
              <a:schemeClr val="accent5">
                <a:hueOff val="432460"/>
                <a:satOff val="-21820"/>
                <a:lumOff val="-1569"/>
                <a:alphaOff val="0"/>
                <a:shade val="63000"/>
                <a:satMod val="160000"/>
              </a:schemeClr>
            </a:gs>
            <a:gs pos="100000">
              <a:schemeClr val="accent5">
                <a:hueOff val="432460"/>
                <a:satOff val="-21820"/>
                <a:lumOff val="-1569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5">
              <a:hueOff val="432460"/>
              <a:satOff val="-21820"/>
              <a:lumOff val="-1569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600" kern="1200" dirty="0" smtClean="0">
              <a:solidFill>
                <a:schemeClr val="bg1"/>
              </a:solidFill>
            </a:rPr>
            <a:t>Los destinatarios del informe</a:t>
          </a:r>
          <a:endParaRPr lang="es-AR" sz="2600" kern="1200" dirty="0">
            <a:solidFill>
              <a:schemeClr val="bg1"/>
            </a:solidFill>
          </a:endParaRPr>
        </a:p>
      </dsp:txBody>
      <dsp:txXfrm rot="10800000">
        <a:off x="0" y="1656185"/>
        <a:ext cx="8208912" cy="1074879"/>
      </dsp:txXfrm>
    </dsp:sp>
    <dsp:sp modelId="{CEC48D53-6935-4169-97C6-967C950F8183}">
      <dsp:nvSpPr>
        <dsp:cNvPr id="0" name=""/>
        <dsp:cNvSpPr/>
      </dsp:nvSpPr>
      <dsp:spPr>
        <a:xfrm rot="10800000">
          <a:off x="0" y="769"/>
          <a:ext cx="8208912" cy="1654246"/>
        </a:xfrm>
        <a:prstGeom prst="upArrowCallout">
          <a:avLst/>
        </a:prstGeom>
        <a:gradFill rotWithShape="0">
          <a:gsLst>
            <a:gs pos="0">
              <a:schemeClr val="accent5">
                <a:hueOff val="864919"/>
                <a:satOff val="-43640"/>
                <a:lumOff val="-3138"/>
                <a:alphaOff val="0"/>
                <a:tint val="73000"/>
                <a:satMod val="150000"/>
              </a:schemeClr>
            </a:gs>
            <a:gs pos="25000">
              <a:schemeClr val="accent5">
                <a:hueOff val="864919"/>
                <a:satOff val="-43640"/>
                <a:lumOff val="-3138"/>
                <a:alphaOff val="0"/>
                <a:tint val="96000"/>
                <a:shade val="80000"/>
                <a:satMod val="105000"/>
              </a:schemeClr>
            </a:gs>
            <a:gs pos="38000">
              <a:schemeClr val="accent5">
                <a:hueOff val="864919"/>
                <a:satOff val="-43640"/>
                <a:lumOff val="-3138"/>
                <a:alphaOff val="0"/>
                <a:tint val="96000"/>
                <a:shade val="59000"/>
                <a:satMod val="120000"/>
              </a:schemeClr>
            </a:gs>
            <a:gs pos="55000">
              <a:schemeClr val="accent5">
                <a:hueOff val="864919"/>
                <a:satOff val="-43640"/>
                <a:lumOff val="-3138"/>
                <a:alphaOff val="0"/>
                <a:shade val="57000"/>
                <a:satMod val="120000"/>
              </a:schemeClr>
            </a:gs>
            <a:gs pos="80000">
              <a:schemeClr val="accent5">
                <a:hueOff val="864919"/>
                <a:satOff val="-43640"/>
                <a:lumOff val="-3138"/>
                <a:alphaOff val="0"/>
                <a:shade val="56000"/>
                <a:satMod val="145000"/>
              </a:schemeClr>
            </a:gs>
            <a:gs pos="88000">
              <a:schemeClr val="accent5">
                <a:hueOff val="864919"/>
                <a:satOff val="-43640"/>
                <a:lumOff val="-3138"/>
                <a:alphaOff val="0"/>
                <a:shade val="63000"/>
                <a:satMod val="160000"/>
              </a:schemeClr>
            </a:gs>
            <a:gs pos="100000">
              <a:schemeClr val="accent5">
                <a:hueOff val="864919"/>
                <a:satOff val="-43640"/>
                <a:lumOff val="-3138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5">
              <a:hueOff val="864919"/>
              <a:satOff val="-43640"/>
              <a:lumOff val="-3138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600" kern="1200" dirty="0" smtClean="0">
              <a:solidFill>
                <a:schemeClr val="bg1"/>
              </a:solidFill>
            </a:rPr>
            <a:t>Las fuentes de información a considerar</a:t>
          </a:r>
          <a:endParaRPr lang="es-AR" sz="2600" kern="1200" dirty="0">
            <a:solidFill>
              <a:schemeClr val="bg1"/>
            </a:solidFill>
          </a:endParaRPr>
        </a:p>
      </dsp:txBody>
      <dsp:txXfrm rot="10800000">
        <a:off x="0" y="769"/>
        <a:ext cx="8208912" cy="107487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19F2F5-1204-4F1A-9743-C4D8E9A68F9F}">
      <dsp:nvSpPr>
        <dsp:cNvPr id="0" name=""/>
        <dsp:cNvSpPr/>
      </dsp:nvSpPr>
      <dsp:spPr>
        <a:xfrm>
          <a:off x="321106" y="1943665"/>
          <a:ext cx="1224686" cy="1224686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4">
                <a:alpha val="5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alpha val="5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alpha val="50000"/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4">
                <a:alpha val="50000"/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4">
                <a:alpha val="50000"/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4">
              <a:alpha val="50000"/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</dsp:sp>
    <dsp:sp modelId="{BF85672F-8070-4F08-B0A3-5C72DE8A30D7}">
      <dsp:nvSpPr>
        <dsp:cNvPr id="0" name=""/>
        <dsp:cNvSpPr/>
      </dsp:nvSpPr>
      <dsp:spPr>
        <a:xfrm>
          <a:off x="933450" y="1943665"/>
          <a:ext cx="6534149" cy="12246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5880" rIns="0" bIns="55880" numCol="1" spcCol="1270" anchor="ctr" anchorCtr="0">
          <a:noAutofit/>
        </a:bodyPr>
        <a:lstStyle/>
        <a:p>
          <a:pPr lvl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4400" kern="1200" dirty="0" smtClean="0">
              <a:solidFill>
                <a:schemeClr val="bg1"/>
              </a:solidFill>
            </a:rPr>
            <a:t>Los informes temáticos</a:t>
          </a:r>
          <a:endParaRPr lang="es-AR" sz="4400" kern="1200" dirty="0">
            <a:solidFill>
              <a:schemeClr val="bg1"/>
            </a:solidFill>
          </a:endParaRPr>
        </a:p>
      </dsp:txBody>
      <dsp:txXfrm>
        <a:off x="933450" y="1943665"/>
        <a:ext cx="6534149" cy="1224686"/>
      </dsp:txXfrm>
    </dsp:sp>
    <dsp:sp modelId="{5E5E870E-2255-4DDF-8B37-91E32A54FD4A}">
      <dsp:nvSpPr>
        <dsp:cNvPr id="0" name=""/>
        <dsp:cNvSpPr/>
      </dsp:nvSpPr>
      <dsp:spPr>
        <a:xfrm>
          <a:off x="321106" y="3168351"/>
          <a:ext cx="1224686" cy="1224686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-16884873"/>
                <a:satOff val="43154"/>
                <a:lumOff val="-4313"/>
                <a:alphaOff val="0"/>
                <a:tint val="73000"/>
                <a:satMod val="150000"/>
              </a:schemeClr>
            </a:gs>
            <a:gs pos="25000">
              <a:schemeClr val="accent4">
                <a:alpha val="50000"/>
                <a:hueOff val="-16884873"/>
                <a:satOff val="43154"/>
                <a:lumOff val="-4313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alpha val="50000"/>
                <a:hueOff val="-16884873"/>
                <a:satOff val="43154"/>
                <a:lumOff val="-4313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alpha val="50000"/>
                <a:hueOff val="-16884873"/>
                <a:satOff val="43154"/>
                <a:lumOff val="-4313"/>
                <a:alphaOff val="0"/>
                <a:shade val="57000"/>
                <a:satMod val="120000"/>
              </a:schemeClr>
            </a:gs>
            <a:gs pos="80000">
              <a:schemeClr val="accent4">
                <a:alpha val="50000"/>
                <a:hueOff val="-16884873"/>
                <a:satOff val="43154"/>
                <a:lumOff val="-4313"/>
                <a:alphaOff val="0"/>
                <a:shade val="56000"/>
                <a:satMod val="145000"/>
              </a:schemeClr>
            </a:gs>
            <a:gs pos="88000">
              <a:schemeClr val="accent4">
                <a:alpha val="50000"/>
                <a:hueOff val="-16884873"/>
                <a:satOff val="43154"/>
                <a:lumOff val="-4313"/>
                <a:alphaOff val="0"/>
                <a:shade val="63000"/>
                <a:satMod val="160000"/>
              </a:schemeClr>
            </a:gs>
            <a:gs pos="100000">
              <a:schemeClr val="accent4">
                <a:alpha val="50000"/>
                <a:hueOff val="-16884873"/>
                <a:satOff val="43154"/>
                <a:lumOff val="-4313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4">
              <a:alpha val="50000"/>
              <a:hueOff val="-16884873"/>
              <a:satOff val="43154"/>
              <a:lumOff val="-4313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</dsp:sp>
    <dsp:sp modelId="{CECA3DC1-286B-4568-BCBB-77685FDA4AB5}">
      <dsp:nvSpPr>
        <dsp:cNvPr id="0" name=""/>
        <dsp:cNvSpPr/>
      </dsp:nvSpPr>
      <dsp:spPr>
        <a:xfrm>
          <a:off x="933450" y="3168351"/>
          <a:ext cx="6534149" cy="12246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5880" rIns="0" bIns="55880" numCol="1" spcCol="1270" anchor="ctr" anchorCtr="0">
          <a:noAutofit/>
        </a:bodyPr>
        <a:lstStyle/>
        <a:p>
          <a:pPr lvl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4400" kern="1200" dirty="0" smtClean="0">
              <a:solidFill>
                <a:schemeClr val="bg1"/>
              </a:solidFill>
            </a:rPr>
            <a:t>Los informes de evolución</a:t>
          </a:r>
          <a:endParaRPr lang="es-AR" sz="4400" kern="1200" dirty="0">
            <a:solidFill>
              <a:schemeClr val="bg1"/>
            </a:solidFill>
          </a:endParaRPr>
        </a:p>
      </dsp:txBody>
      <dsp:txXfrm>
        <a:off x="933450" y="3168351"/>
        <a:ext cx="6534149" cy="122468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8B6C11-69D7-47D8-A83A-C55B697E0D56}">
      <dsp:nvSpPr>
        <dsp:cNvPr id="0" name=""/>
        <dsp:cNvSpPr/>
      </dsp:nvSpPr>
      <dsp:spPr>
        <a:xfrm>
          <a:off x="1136450" y="2077915"/>
          <a:ext cx="1723588" cy="1723588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4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4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EBB1860-A3F7-4C47-BDAE-3DF42D49AD69}">
      <dsp:nvSpPr>
        <dsp:cNvPr id="0" name=""/>
        <dsp:cNvSpPr/>
      </dsp:nvSpPr>
      <dsp:spPr>
        <a:xfrm rot="17700000">
          <a:off x="1743765" y="672838"/>
          <a:ext cx="2142612" cy="10325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1900" kern="1200"/>
        </a:p>
      </dsp:txBody>
      <dsp:txXfrm>
        <a:off x="1743765" y="672838"/>
        <a:ext cx="2142612" cy="1032573"/>
      </dsp:txXfrm>
    </dsp:sp>
    <dsp:sp modelId="{123B3EED-4C93-49CA-95A8-B4BD4A5AA895}">
      <dsp:nvSpPr>
        <dsp:cNvPr id="0" name=""/>
        <dsp:cNvSpPr/>
      </dsp:nvSpPr>
      <dsp:spPr>
        <a:xfrm>
          <a:off x="2990003" y="2077915"/>
          <a:ext cx="1723588" cy="1723588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4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4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6C154BE-C670-4FB0-A833-13B0FEA4EA87}">
      <dsp:nvSpPr>
        <dsp:cNvPr id="0" name=""/>
        <dsp:cNvSpPr/>
      </dsp:nvSpPr>
      <dsp:spPr>
        <a:xfrm rot="17700000">
          <a:off x="3597318" y="672838"/>
          <a:ext cx="2142612" cy="10325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900" b="1" kern="1200" dirty="0" smtClean="0">
              <a:solidFill>
                <a:schemeClr val="bg1"/>
              </a:solidFill>
            </a:rPr>
            <a:t>Las recomendaciones demasiado generales</a:t>
          </a:r>
          <a:endParaRPr lang="es-AR" sz="1900" b="1" kern="1200" dirty="0">
            <a:solidFill>
              <a:schemeClr val="bg1"/>
            </a:solidFill>
          </a:endParaRPr>
        </a:p>
      </dsp:txBody>
      <dsp:txXfrm>
        <a:off x="3597318" y="672838"/>
        <a:ext cx="2142612" cy="1032573"/>
      </dsp:txXfrm>
    </dsp:sp>
    <dsp:sp modelId="{A1D03401-7ADA-4B58-9625-DBD377F500A3}">
      <dsp:nvSpPr>
        <dsp:cNvPr id="0" name=""/>
        <dsp:cNvSpPr/>
      </dsp:nvSpPr>
      <dsp:spPr>
        <a:xfrm>
          <a:off x="4843556" y="2077915"/>
          <a:ext cx="1723588" cy="1723588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4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4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73C54B-A824-4746-897D-1E4065FE141A}">
      <dsp:nvSpPr>
        <dsp:cNvPr id="0" name=""/>
        <dsp:cNvSpPr/>
      </dsp:nvSpPr>
      <dsp:spPr>
        <a:xfrm rot="17700000">
          <a:off x="5450871" y="672838"/>
          <a:ext cx="2142612" cy="10325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900" b="1" kern="1200" dirty="0" smtClean="0">
              <a:solidFill>
                <a:schemeClr val="bg1"/>
              </a:solidFill>
            </a:rPr>
            <a:t>Las recomendaciones demasiado detalladas</a:t>
          </a:r>
          <a:endParaRPr lang="es-AR" sz="1900" b="1" kern="1200" dirty="0">
            <a:solidFill>
              <a:schemeClr val="bg1"/>
            </a:solidFill>
          </a:endParaRPr>
        </a:p>
      </dsp:txBody>
      <dsp:txXfrm>
        <a:off x="5450871" y="672838"/>
        <a:ext cx="2142612" cy="103257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473455-8CFB-4ED9-83C7-DCEB8E9075C4}">
      <dsp:nvSpPr>
        <dsp:cNvPr id="0" name=""/>
        <dsp:cNvSpPr/>
      </dsp:nvSpPr>
      <dsp:spPr>
        <a:xfrm>
          <a:off x="1751644" y="1070862"/>
          <a:ext cx="3723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2316" y="45720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>
        <a:off x="1927729" y="1114567"/>
        <a:ext cx="20145" cy="4029"/>
      </dsp:txXfrm>
    </dsp:sp>
    <dsp:sp modelId="{EEA40F06-5C86-43EE-B585-C061DFD1A887}">
      <dsp:nvSpPr>
        <dsp:cNvPr id="0" name=""/>
        <dsp:cNvSpPr/>
      </dsp:nvSpPr>
      <dsp:spPr>
        <a:xfrm>
          <a:off x="1635" y="591039"/>
          <a:ext cx="1751809" cy="105108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4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4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500" b="1" kern="1200" smtClean="0">
              <a:solidFill>
                <a:schemeClr val="bg1"/>
              </a:solidFill>
            </a:rPr>
            <a:t>Específicas</a:t>
          </a:r>
          <a:endParaRPr lang="es-AR" sz="1500" b="1" kern="1200" dirty="0">
            <a:solidFill>
              <a:schemeClr val="bg1"/>
            </a:solidFill>
          </a:endParaRPr>
        </a:p>
      </dsp:txBody>
      <dsp:txXfrm>
        <a:off x="1635" y="591039"/>
        <a:ext cx="1751809" cy="1051085"/>
      </dsp:txXfrm>
    </dsp:sp>
    <dsp:sp modelId="{9E6D799D-6234-4423-97F9-ABBB178747B8}">
      <dsp:nvSpPr>
        <dsp:cNvPr id="0" name=""/>
        <dsp:cNvSpPr/>
      </dsp:nvSpPr>
      <dsp:spPr>
        <a:xfrm>
          <a:off x="3906369" y="1070862"/>
          <a:ext cx="3723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2316" y="45720"/>
              </a:lnTo>
            </a:path>
          </a:pathLst>
        </a:custGeom>
        <a:noFill/>
        <a:ln w="9525" cap="flat" cmpd="sng" algn="ctr">
          <a:solidFill>
            <a:schemeClr val="accent4">
              <a:hueOff val="-2110609"/>
              <a:satOff val="5394"/>
              <a:lumOff val="-539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>
        <a:off x="4082455" y="1114567"/>
        <a:ext cx="20145" cy="4029"/>
      </dsp:txXfrm>
    </dsp:sp>
    <dsp:sp modelId="{66BA92DB-7D52-4608-A5F0-0F47EFEF0C3C}">
      <dsp:nvSpPr>
        <dsp:cNvPr id="0" name=""/>
        <dsp:cNvSpPr/>
      </dsp:nvSpPr>
      <dsp:spPr>
        <a:xfrm>
          <a:off x="2156360" y="591039"/>
          <a:ext cx="1751809" cy="1051085"/>
        </a:xfrm>
        <a:prstGeom prst="rect">
          <a:avLst/>
        </a:prstGeom>
        <a:gradFill rotWithShape="0">
          <a:gsLst>
            <a:gs pos="0">
              <a:schemeClr val="accent4">
                <a:hueOff val="-1876097"/>
                <a:satOff val="4795"/>
                <a:lumOff val="-479"/>
                <a:alphaOff val="0"/>
                <a:tint val="73000"/>
                <a:satMod val="150000"/>
              </a:schemeClr>
            </a:gs>
            <a:gs pos="25000">
              <a:schemeClr val="accent4">
                <a:hueOff val="-1876097"/>
                <a:satOff val="4795"/>
                <a:lumOff val="-479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-1876097"/>
                <a:satOff val="4795"/>
                <a:lumOff val="-479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-1876097"/>
                <a:satOff val="4795"/>
                <a:lumOff val="-479"/>
                <a:alphaOff val="0"/>
                <a:shade val="57000"/>
                <a:satMod val="120000"/>
              </a:schemeClr>
            </a:gs>
            <a:gs pos="80000">
              <a:schemeClr val="accent4">
                <a:hueOff val="-1876097"/>
                <a:satOff val="4795"/>
                <a:lumOff val="-479"/>
                <a:alphaOff val="0"/>
                <a:shade val="56000"/>
                <a:satMod val="145000"/>
              </a:schemeClr>
            </a:gs>
            <a:gs pos="88000">
              <a:schemeClr val="accent4">
                <a:hueOff val="-1876097"/>
                <a:satOff val="4795"/>
                <a:lumOff val="-479"/>
                <a:alphaOff val="0"/>
                <a:shade val="63000"/>
                <a:satMod val="160000"/>
              </a:schemeClr>
            </a:gs>
            <a:gs pos="100000">
              <a:schemeClr val="accent4">
                <a:hueOff val="-1876097"/>
                <a:satOff val="4795"/>
                <a:lumOff val="-479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4">
              <a:hueOff val="-1876097"/>
              <a:satOff val="4795"/>
              <a:lumOff val="-479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500" b="1" kern="1200" smtClean="0">
              <a:solidFill>
                <a:schemeClr val="bg1"/>
              </a:solidFill>
            </a:rPr>
            <a:t>Medibles</a:t>
          </a:r>
          <a:endParaRPr lang="es-AR" sz="1500" b="1" kern="1200" dirty="0">
            <a:solidFill>
              <a:schemeClr val="bg1"/>
            </a:solidFill>
          </a:endParaRPr>
        </a:p>
      </dsp:txBody>
      <dsp:txXfrm>
        <a:off x="2156360" y="591039"/>
        <a:ext cx="1751809" cy="1051085"/>
      </dsp:txXfrm>
    </dsp:sp>
    <dsp:sp modelId="{7D2A14D5-677E-49C3-9EE6-5161DC066490}">
      <dsp:nvSpPr>
        <dsp:cNvPr id="0" name=""/>
        <dsp:cNvSpPr/>
      </dsp:nvSpPr>
      <dsp:spPr>
        <a:xfrm>
          <a:off x="6061095" y="1070862"/>
          <a:ext cx="3723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2316" y="45720"/>
              </a:lnTo>
            </a:path>
          </a:pathLst>
        </a:custGeom>
        <a:noFill/>
        <a:ln w="9525" cap="flat" cmpd="sng" algn="ctr">
          <a:solidFill>
            <a:schemeClr val="accent4">
              <a:hueOff val="-4221218"/>
              <a:satOff val="10789"/>
              <a:lumOff val="-1078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>
        <a:off x="6237180" y="1114567"/>
        <a:ext cx="20145" cy="4029"/>
      </dsp:txXfrm>
    </dsp:sp>
    <dsp:sp modelId="{8C76D888-C57B-4529-8556-A9ECC77C86E1}">
      <dsp:nvSpPr>
        <dsp:cNvPr id="0" name=""/>
        <dsp:cNvSpPr/>
      </dsp:nvSpPr>
      <dsp:spPr>
        <a:xfrm>
          <a:off x="4311086" y="591039"/>
          <a:ext cx="1751809" cy="1051085"/>
        </a:xfrm>
        <a:prstGeom prst="rect">
          <a:avLst/>
        </a:prstGeom>
        <a:gradFill rotWithShape="0">
          <a:gsLst>
            <a:gs pos="0">
              <a:schemeClr val="accent4">
                <a:hueOff val="-3752194"/>
                <a:satOff val="9590"/>
                <a:lumOff val="-958"/>
                <a:alphaOff val="0"/>
                <a:tint val="73000"/>
                <a:satMod val="150000"/>
              </a:schemeClr>
            </a:gs>
            <a:gs pos="25000">
              <a:schemeClr val="accent4">
                <a:hueOff val="-3752194"/>
                <a:satOff val="9590"/>
                <a:lumOff val="-958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-3752194"/>
                <a:satOff val="9590"/>
                <a:lumOff val="-958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-3752194"/>
                <a:satOff val="9590"/>
                <a:lumOff val="-958"/>
                <a:alphaOff val="0"/>
                <a:shade val="57000"/>
                <a:satMod val="120000"/>
              </a:schemeClr>
            </a:gs>
            <a:gs pos="80000">
              <a:schemeClr val="accent4">
                <a:hueOff val="-3752194"/>
                <a:satOff val="9590"/>
                <a:lumOff val="-958"/>
                <a:alphaOff val="0"/>
                <a:shade val="56000"/>
                <a:satMod val="145000"/>
              </a:schemeClr>
            </a:gs>
            <a:gs pos="88000">
              <a:schemeClr val="accent4">
                <a:hueOff val="-3752194"/>
                <a:satOff val="9590"/>
                <a:lumOff val="-958"/>
                <a:alphaOff val="0"/>
                <a:shade val="63000"/>
                <a:satMod val="160000"/>
              </a:schemeClr>
            </a:gs>
            <a:gs pos="100000">
              <a:schemeClr val="accent4">
                <a:hueOff val="-3752194"/>
                <a:satOff val="9590"/>
                <a:lumOff val="-958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4">
              <a:hueOff val="-3752194"/>
              <a:satOff val="9590"/>
              <a:lumOff val="-958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500" b="1" kern="1200" smtClean="0">
              <a:solidFill>
                <a:schemeClr val="bg1"/>
              </a:solidFill>
            </a:rPr>
            <a:t>Alcanzables</a:t>
          </a:r>
          <a:endParaRPr lang="es-AR" sz="1500" b="1" kern="1200" dirty="0">
            <a:solidFill>
              <a:schemeClr val="bg1"/>
            </a:solidFill>
          </a:endParaRPr>
        </a:p>
      </dsp:txBody>
      <dsp:txXfrm>
        <a:off x="4311086" y="591039"/>
        <a:ext cx="1751809" cy="1051085"/>
      </dsp:txXfrm>
    </dsp:sp>
    <dsp:sp modelId="{F86CE9F2-0D08-45E4-B460-26A4B114B002}">
      <dsp:nvSpPr>
        <dsp:cNvPr id="0" name=""/>
        <dsp:cNvSpPr/>
      </dsp:nvSpPr>
      <dsp:spPr>
        <a:xfrm>
          <a:off x="877540" y="1640325"/>
          <a:ext cx="6464175" cy="372316"/>
        </a:xfrm>
        <a:custGeom>
          <a:avLst/>
          <a:gdLst/>
          <a:ahLst/>
          <a:cxnLst/>
          <a:rect l="0" t="0" r="0" b="0"/>
          <a:pathLst>
            <a:path>
              <a:moveTo>
                <a:pt x="6464175" y="0"/>
              </a:moveTo>
              <a:lnTo>
                <a:pt x="6464175" y="203258"/>
              </a:lnTo>
              <a:lnTo>
                <a:pt x="0" y="203258"/>
              </a:lnTo>
              <a:lnTo>
                <a:pt x="0" y="372316"/>
              </a:lnTo>
            </a:path>
          </a:pathLst>
        </a:custGeom>
        <a:noFill/>
        <a:ln w="9525" cap="flat" cmpd="sng" algn="ctr">
          <a:solidFill>
            <a:schemeClr val="accent4">
              <a:hueOff val="-6331827"/>
              <a:satOff val="16183"/>
              <a:lumOff val="-1617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>
        <a:off x="3947709" y="1824468"/>
        <a:ext cx="323836" cy="4029"/>
      </dsp:txXfrm>
    </dsp:sp>
    <dsp:sp modelId="{C9510A50-2561-49E9-A530-BFA18DF784C1}">
      <dsp:nvSpPr>
        <dsp:cNvPr id="0" name=""/>
        <dsp:cNvSpPr/>
      </dsp:nvSpPr>
      <dsp:spPr>
        <a:xfrm>
          <a:off x="6465811" y="591039"/>
          <a:ext cx="1751809" cy="1051085"/>
        </a:xfrm>
        <a:prstGeom prst="rect">
          <a:avLst/>
        </a:prstGeom>
        <a:gradFill rotWithShape="0">
          <a:gsLst>
            <a:gs pos="0">
              <a:schemeClr val="accent4">
                <a:hueOff val="-5628291"/>
                <a:satOff val="14385"/>
                <a:lumOff val="-1438"/>
                <a:alphaOff val="0"/>
                <a:tint val="73000"/>
                <a:satMod val="150000"/>
              </a:schemeClr>
            </a:gs>
            <a:gs pos="25000">
              <a:schemeClr val="accent4">
                <a:hueOff val="-5628291"/>
                <a:satOff val="14385"/>
                <a:lumOff val="-1438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-5628291"/>
                <a:satOff val="14385"/>
                <a:lumOff val="-1438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-5628291"/>
                <a:satOff val="14385"/>
                <a:lumOff val="-1438"/>
                <a:alphaOff val="0"/>
                <a:shade val="57000"/>
                <a:satMod val="120000"/>
              </a:schemeClr>
            </a:gs>
            <a:gs pos="80000">
              <a:schemeClr val="accent4">
                <a:hueOff val="-5628291"/>
                <a:satOff val="14385"/>
                <a:lumOff val="-1438"/>
                <a:alphaOff val="0"/>
                <a:shade val="56000"/>
                <a:satMod val="145000"/>
              </a:schemeClr>
            </a:gs>
            <a:gs pos="88000">
              <a:schemeClr val="accent4">
                <a:hueOff val="-5628291"/>
                <a:satOff val="14385"/>
                <a:lumOff val="-1438"/>
                <a:alphaOff val="0"/>
                <a:shade val="63000"/>
                <a:satMod val="160000"/>
              </a:schemeClr>
            </a:gs>
            <a:gs pos="100000">
              <a:schemeClr val="accent4">
                <a:hueOff val="-5628291"/>
                <a:satOff val="14385"/>
                <a:lumOff val="-1438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4">
              <a:hueOff val="-5628291"/>
              <a:satOff val="14385"/>
              <a:lumOff val="-1438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500" b="1" kern="1200" dirty="0" smtClean="0">
              <a:solidFill>
                <a:schemeClr val="bg1"/>
              </a:solidFill>
            </a:rPr>
            <a:t>En función de resultados</a:t>
          </a:r>
          <a:endParaRPr lang="es-AR" sz="1500" b="1" kern="1200" dirty="0">
            <a:solidFill>
              <a:schemeClr val="bg1"/>
            </a:solidFill>
          </a:endParaRPr>
        </a:p>
      </dsp:txBody>
      <dsp:txXfrm>
        <a:off x="6465811" y="591039"/>
        <a:ext cx="1751809" cy="1051085"/>
      </dsp:txXfrm>
    </dsp:sp>
    <dsp:sp modelId="{795157ED-ACC9-40A0-BD40-15B444B46E1C}">
      <dsp:nvSpPr>
        <dsp:cNvPr id="0" name=""/>
        <dsp:cNvSpPr/>
      </dsp:nvSpPr>
      <dsp:spPr>
        <a:xfrm>
          <a:off x="1751644" y="2524864"/>
          <a:ext cx="3723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2316" y="45720"/>
              </a:lnTo>
            </a:path>
          </a:pathLst>
        </a:custGeom>
        <a:noFill/>
        <a:ln w="9525" cap="flat" cmpd="sng" algn="ctr">
          <a:solidFill>
            <a:schemeClr val="accent4">
              <a:hueOff val="-8442437"/>
              <a:satOff val="21577"/>
              <a:lumOff val="-2157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>
        <a:off x="1927729" y="2568569"/>
        <a:ext cx="20145" cy="4029"/>
      </dsp:txXfrm>
    </dsp:sp>
    <dsp:sp modelId="{B3B9F1D4-7585-4EE7-96F6-B432E594937E}">
      <dsp:nvSpPr>
        <dsp:cNvPr id="0" name=""/>
        <dsp:cNvSpPr/>
      </dsp:nvSpPr>
      <dsp:spPr>
        <a:xfrm>
          <a:off x="1635" y="2045041"/>
          <a:ext cx="1751809" cy="1051085"/>
        </a:xfrm>
        <a:prstGeom prst="rect">
          <a:avLst/>
        </a:prstGeom>
        <a:gradFill rotWithShape="0">
          <a:gsLst>
            <a:gs pos="0">
              <a:schemeClr val="accent4">
                <a:hueOff val="-7504388"/>
                <a:satOff val="19180"/>
                <a:lumOff val="-1917"/>
                <a:alphaOff val="0"/>
                <a:tint val="73000"/>
                <a:satMod val="150000"/>
              </a:schemeClr>
            </a:gs>
            <a:gs pos="25000">
              <a:schemeClr val="accent4">
                <a:hueOff val="-7504388"/>
                <a:satOff val="19180"/>
                <a:lumOff val="-1917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-7504388"/>
                <a:satOff val="19180"/>
                <a:lumOff val="-1917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-7504388"/>
                <a:satOff val="19180"/>
                <a:lumOff val="-1917"/>
                <a:alphaOff val="0"/>
                <a:shade val="57000"/>
                <a:satMod val="120000"/>
              </a:schemeClr>
            </a:gs>
            <a:gs pos="80000">
              <a:schemeClr val="accent4">
                <a:hueOff val="-7504388"/>
                <a:satOff val="19180"/>
                <a:lumOff val="-1917"/>
                <a:alphaOff val="0"/>
                <a:shade val="56000"/>
                <a:satMod val="145000"/>
              </a:schemeClr>
            </a:gs>
            <a:gs pos="88000">
              <a:schemeClr val="accent4">
                <a:hueOff val="-7504388"/>
                <a:satOff val="19180"/>
                <a:lumOff val="-1917"/>
                <a:alphaOff val="0"/>
                <a:shade val="63000"/>
                <a:satMod val="160000"/>
              </a:schemeClr>
            </a:gs>
            <a:gs pos="100000">
              <a:schemeClr val="accent4">
                <a:hueOff val="-7504388"/>
                <a:satOff val="19180"/>
                <a:lumOff val="-1917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4">
              <a:hueOff val="-7504388"/>
              <a:satOff val="19180"/>
              <a:lumOff val="-1917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500" b="1" kern="1200" smtClean="0">
              <a:solidFill>
                <a:schemeClr val="bg1"/>
              </a:solidFill>
            </a:rPr>
            <a:t>Delimitadas en el tiempo</a:t>
          </a:r>
          <a:endParaRPr lang="es-AR" sz="1500" b="1" kern="1200" dirty="0">
            <a:solidFill>
              <a:schemeClr val="bg1"/>
            </a:solidFill>
          </a:endParaRPr>
        </a:p>
      </dsp:txBody>
      <dsp:txXfrm>
        <a:off x="1635" y="2045041"/>
        <a:ext cx="1751809" cy="1051085"/>
      </dsp:txXfrm>
    </dsp:sp>
    <dsp:sp modelId="{D73C85A5-F90F-4DB1-B660-3B5327FCE9A9}">
      <dsp:nvSpPr>
        <dsp:cNvPr id="0" name=""/>
        <dsp:cNvSpPr/>
      </dsp:nvSpPr>
      <dsp:spPr>
        <a:xfrm>
          <a:off x="3906369" y="2524864"/>
          <a:ext cx="3723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2316" y="45720"/>
              </a:lnTo>
            </a:path>
          </a:pathLst>
        </a:custGeom>
        <a:noFill/>
        <a:ln w="9525" cap="flat" cmpd="sng" algn="ctr">
          <a:solidFill>
            <a:schemeClr val="accent4">
              <a:hueOff val="-10553046"/>
              <a:satOff val="26971"/>
              <a:lumOff val="-2696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>
        <a:off x="4082455" y="2568569"/>
        <a:ext cx="20145" cy="4029"/>
      </dsp:txXfrm>
    </dsp:sp>
    <dsp:sp modelId="{B05F5239-6D23-49F5-8275-5D2C51378B00}">
      <dsp:nvSpPr>
        <dsp:cNvPr id="0" name=""/>
        <dsp:cNvSpPr/>
      </dsp:nvSpPr>
      <dsp:spPr>
        <a:xfrm>
          <a:off x="2156360" y="2045041"/>
          <a:ext cx="1751809" cy="1051085"/>
        </a:xfrm>
        <a:prstGeom prst="rect">
          <a:avLst/>
        </a:prstGeom>
        <a:gradFill rotWithShape="0">
          <a:gsLst>
            <a:gs pos="0">
              <a:schemeClr val="accent4">
                <a:hueOff val="-9380486"/>
                <a:satOff val="23974"/>
                <a:lumOff val="-2396"/>
                <a:alphaOff val="0"/>
                <a:tint val="73000"/>
                <a:satMod val="150000"/>
              </a:schemeClr>
            </a:gs>
            <a:gs pos="25000">
              <a:schemeClr val="accent4">
                <a:hueOff val="-9380486"/>
                <a:satOff val="23974"/>
                <a:lumOff val="-2396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-9380486"/>
                <a:satOff val="23974"/>
                <a:lumOff val="-2396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-9380486"/>
                <a:satOff val="23974"/>
                <a:lumOff val="-2396"/>
                <a:alphaOff val="0"/>
                <a:shade val="57000"/>
                <a:satMod val="120000"/>
              </a:schemeClr>
            </a:gs>
            <a:gs pos="80000">
              <a:schemeClr val="accent4">
                <a:hueOff val="-9380486"/>
                <a:satOff val="23974"/>
                <a:lumOff val="-2396"/>
                <a:alphaOff val="0"/>
                <a:shade val="56000"/>
                <a:satMod val="145000"/>
              </a:schemeClr>
            </a:gs>
            <a:gs pos="88000">
              <a:schemeClr val="accent4">
                <a:hueOff val="-9380486"/>
                <a:satOff val="23974"/>
                <a:lumOff val="-2396"/>
                <a:alphaOff val="0"/>
                <a:shade val="63000"/>
                <a:satMod val="160000"/>
              </a:schemeClr>
            </a:gs>
            <a:gs pos="100000">
              <a:schemeClr val="accent4">
                <a:hueOff val="-9380486"/>
                <a:satOff val="23974"/>
                <a:lumOff val="-2396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4">
              <a:hueOff val="-9380486"/>
              <a:satOff val="23974"/>
              <a:lumOff val="-2396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500" b="1" kern="1200" smtClean="0">
              <a:solidFill>
                <a:schemeClr val="bg1"/>
              </a:solidFill>
            </a:rPr>
            <a:t>Enfocadas en soluciones</a:t>
          </a:r>
          <a:endParaRPr lang="es-AR" sz="1500" b="1" kern="1200" dirty="0">
            <a:solidFill>
              <a:schemeClr val="bg1"/>
            </a:solidFill>
          </a:endParaRPr>
        </a:p>
      </dsp:txBody>
      <dsp:txXfrm>
        <a:off x="2156360" y="2045041"/>
        <a:ext cx="1751809" cy="1051085"/>
      </dsp:txXfrm>
    </dsp:sp>
    <dsp:sp modelId="{20FB20E0-C289-4E54-87F0-4FDC935E4A2E}">
      <dsp:nvSpPr>
        <dsp:cNvPr id="0" name=""/>
        <dsp:cNvSpPr/>
      </dsp:nvSpPr>
      <dsp:spPr>
        <a:xfrm>
          <a:off x="6061095" y="2524864"/>
          <a:ext cx="3723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2316" y="45720"/>
              </a:lnTo>
            </a:path>
          </a:pathLst>
        </a:custGeom>
        <a:noFill/>
        <a:ln w="9525" cap="flat" cmpd="sng" algn="ctr">
          <a:solidFill>
            <a:schemeClr val="accent4">
              <a:hueOff val="-12663655"/>
              <a:satOff val="32366"/>
              <a:lumOff val="-3235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>
        <a:off x="6237180" y="2568569"/>
        <a:ext cx="20145" cy="4029"/>
      </dsp:txXfrm>
    </dsp:sp>
    <dsp:sp modelId="{FDDA377D-9F60-41FB-A82C-3D07B029442F}">
      <dsp:nvSpPr>
        <dsp:cNvPr id="0" name=""/>
        <dsp:cNvSpPr/>
      </dsp:nvSpPr>
      <dsp:spPr>
        <a:xfrm>
          <a:off x="4311086" y="2045041"/>
          <a:ext cx="1751809" cy="1051085"/>
        </a:xfrm>
        <a:prstGeom prst="rect">
          <a:avLst/>
        </a:prstGeom>
        <a:gradFill rotWithShape="0">
          <a:gsLst>
            <a:gs pos="0">
              <a:schemeClr val="accent4">
                <a:hueOff val="-11256583"/>
                <a:satOff val="28769"/>
                <a:lumOff val="-2875"/>
                <a:alphaOff val="0"/>
                <a:tint val="73000"/>
                <a:satMod val="150000"/>
              </a:schemeClr>
            </a:gs>
            <a:gs pos="25000">
              <a:schemeClr val="accent4">
                <a:hueOff val="-11256583"/>
                <a:satOff val="28769"/>
                <a:lumOff val="-2875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-11256583"/>
                <a:satOff val="28769"/>
                <a:lumOff val="-2875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-11256583"/>
                <a:satOff val="28769"/>
                <a:lumOff val="-2875"/>
                <a:alphaOff val="0"/>
                <a:shade val="57000"/>
                <a:satMod val="120000"/>
              </a:schemeClr>
            </a:gs>
            <a:gs pos="80000">
              <a:schemeClr val="accent4">
                <a:hueOff val="-11256583"/>
                <a:satOff val="28769"/>
                <a:lumOff val="-2875"/>
                <a:alphaOff val="0"/>
                <a:shade val="56000"/>
                <a:satMod val="145000"/>
              </a:schemeClr>
            </a:gs>
            <a:gs pos="88000">
              <a:schemeClr val="accent4">
                <a:hueOff val="-11256583"/>
                <a:satOff val="28769"/>
                <a:lumOff val="-2875"/>
                <a:alphaOff val="0"/>
                <a:shade val="63000"/>
                <a:satMod val="160000"/>
              </a:schemeClr>
            </a:gs>
            <a:gs pos="100000">
              <a:schemeClr val="accent4">
                <a:hueOff val="-11256583"/>
                <a:satOff val="28769"/>
                <a:lumOff val="-2875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4">
              <a:hueOff val="-11256583"/>
              <a:satOff val="28769"/>
              <a:lumOff val="-2875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500" b="1" kern="1200" smtClean="0">
              <a:solidFill>
                <a:schemeClr val="bg1"/>
              </a:solidFill>
            </a:rPr>
            <a:t>Conscientes de prioridades</a:t>
          </a:r>
          <a:endParaRPr lang="es-AR" sz="1500" b="1" kern="1200" dirty="0">
            <a:solidFill>
              <a:schemeClr val="bg1"/>
            </a:solidFill>
          </a:endParaRPr>
        </a:p>
      </dsp:txBody>
      <dsp:txXfrm>
        <a:off x="4311086" y="2045041"/>
        <a:ext cx="1751809" cy="1051085"/>
      </dsp:txXfrm>
    </dsp:sp>
    <dsp:sp modelId="{5F61E293-56C6-4931-AAEA-A861AC3789E9}">
      <dsp:nvSpPr>
        <dsp:cNvPr id="0" name=""/>
        <dsp:cNvSpPr/>
      </dsp:nvSpPr>
      <dsp:spPr>
        <a:xfrm>
          <a:off x="877540" y="3094326"/>
          <a:ext cx="6464175" cy="372316"/>
        </a:xfrm>
        <a:custGeom>
          <a:avLst/>
          <a:gdLst/>
          <a:ahLst/>
          <a:cxnLst/>
          <a:rect l="0" t="0" r="0" b="0"/>
          <a:pathLst>
            <a:path>
              <a:moveTo>
                <a:pt x="6464175" y="0"/>
              </a:moveTo>
              <a:lnTo>
                <a:pt x="6464175" y="203258"/>
              </a:lnTo>
              <a:lnTo>
                <a:pt x="0" y="203258"/>
              </a:lnTo>
              <a:lnTo>
                <a:pt x="0" y="372316"/>
              </a:lnTo>
            </a:path>
          </a:pathLst>
        </a:custGeom>
        <a:noFill/>
        <a:ln w="9525" cap="flat" cmpd="sng" algn="ctr">
          <a:solidFill>
            <a:schemeClr val="accent4">
              <a:hueOff val="-14774264"/>
              <a:satOff val="37760"/>
              <a:lumOff val="-3774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>
        <a:off x="3947709" y="3278470"/>
        <a:ext cx="323836" cy="4029"/>
      </dsp:txXfrm>
    </dsp:sp>
    <dsp:sp modelId="{B3768897-23B5-44E9-A48B-7E7646C9C44F}">
      <dsp:nvSpPr>
        <dsp:cNvPr id="0" name=""/>
        <dsp:cNvSpPr/>
      </dsp:nvSpPr>
      <dsp:spPr>
        <a:xfrm>
          <a:off x="6465811" y="2045041"/>
          <a:ext cx="1751809" cy="1051085"/>
        </a:xfrm>
        <a:prstGeom prst="rect">
          <a:avLst/>
        </a:prstGeom>
        <a:gradFill rotWithShape="0">
          <a:gsLst>
            <a:gs pos="0">
              <a:schemeClr val="accent4">
                <a:hueOff val="-13132679"/>
                <a:satOff val="33564"/>
                <a:lumOff val="-3355"/>
                <a:alphaOff val="0"/>
                <a:tint val="73000"/>
                <a:satMod val="150000"/>
              </a:schemeClr>
            </a:gs>
            <a:gs pos="25000">
              <a:schemeClr val="accent4">
                <a:hueOff val="-13132679"/>
                <a:satOff val="33564"/>
                <a:lumOff val="-3355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-13132679"/>
                <a:satOff val="33564"/>
                <a:lumOff val="-3355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-13132679"/>
                <a:satOff val="33564"/>
                <a:lumOff val="-3355"/>
                <a:alphaOff val="0"/>
                <a:shade val="57000"/>
                <a:satMod val="120000"/>
              </a:schemeClr>
            </a:gs>
            <a:gs pos="80000">
              <a:schemeClr val="accent4">
                <a:hueOff val="-13132679"/>
                <a:satOff val="33564"/>
                <a:lumOff val="-3355"/>
                <a:alphaOff val="0"/>
                <a:shade val="56000"/>
                <a:satMod val="145000"/>
              </a:schemeClr>
            </a:gs>
            <a:gs pos="88000">
              <a:schemeClr val="accent4">
                <a:hueOff val="-13132679"/>
                <a:satOff val="33564"/>
                <a:lumOff val="-3355"/>
                <a:alphaOff val="0"/>
                <a:shade val="63000"/>
                <a:satMod val="160000"/>
              </a:schemeClr>
            </a:gs>
            <a:gs pos="100000">
              <a:schemeClr val="accent4">
                <a:hueOff val="-13132679"/>
                <a:satOff val="33564"/>
                <a:lumOff val="-3355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4">
              <a:hueOff val="-13132679"/>
              <a:satOff val="33564"/>
              <a:lumOff val="-3355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500" b="1" kern="1200" smtClean="0">
              <a:solidFill>
                <a:schemeClr val="bg1"/>
              </a:solidFill>
            </a:rPr>
            <a:t>Fundamentadas</a:t>
          </a:r>
          <a:endParaRPr lang="es-AR" sz="1500" b="1" kern="1200" dirty="0">
            <a:solidFill>
              <a:schemeClr val="bg1"/>
            </a:solidFill>
          </a:endParaRPr>
        </a:p>
      </dsp:txBody>
      <dsp:txXfrm>
        <a:off x="6465811" y="2045041"/>
        <a:ext cx="1751809" cy="1051085"/>
      </dsp:txXfrm>
    </dsp:sp>
    <dsp:sp modelId="{C569BD64-744B-41D5-AD6D-08BE204E37F5}">
      <dsp:nvSpPr>
        <dsp:cNvPr id="0" name=""/>
        <dsp:cNvSpPr/>
      </dsp:nvSpPr>
      <dsp:spPr>
        <a:xfrm>
          <a:off x="1751644" y="3978865"/>
          <a:ext cx="3723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2316" y="45720"/>
              </a:lnTo>
            </a:path>
          </a:pathLst>
        </a:custGeom>
        <a:noFill/>
        <a:ln w="9525" cap="flat" cmpd="sng" algn="ctr">
          <a:solidFill>
            <a:schemeClr val="accent4">
              <a:hueOff val="-16884873"/>
              <a:satOff val="43154"/>
              <a:lumOff val="-4313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>
        <a:off x="1927729" y="4022571"/>
        <a:ext cx="20145" cy="4029"/>
      </dsp:txXfrm>
    </dsp:sp>
    <dsp:sp modelId="{B2EFA946-4D13-45B9-8C9A-F69998451111}">
      <dsp:nvSpPr>
        <dsp:cNvPr id="0" name=""/>
        <dsp:cNvSpPr/>
      </dsp:nvSpPr>
      <dsp:spPr>
        <a:xfrm>
          <a:off x="1635" y="3499042"/>
          <a:ext cx="1751809" cy="1051085"/>
        </a:xfrm>
        <a:prstGeom prst="rect">
          <a:avLst/>
        </a:prstGeom>
        <a:gradFill rotWithShape="0">
          <a:gsLst>
            <a:gs pos="0">
              <a:schemeClr val="accent4">
                <a:hueOff val="-15008776"/>
                <a:satOff val="38359"/>
                <a:lumOff val="-3834"/>
                <a:alphaOff val="0"/>
                <a:tint val="73000"/>
                <a:satMod val="150000"/>
              </a:schemeClr>
            </a:gs>
            <a:gs pos="25000">
              <a:schemeClr val="accent4">
                <a:hueOff val="-15008776"/>
                <a:satOff val="38359"/>
                <a:lumOff val="-3834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-15008776"/>
                <a:satOff val="38359"/>
                <a:lumOff val="-3834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-15008776"/>
                <a:satOff val="38359"/>
                <a:lumOff val="-3834"/>
                <a:alphaOff val="0"/>
                <a:shade val="57000"/>
                <a:satMod val="120000"/>
              </a:schemeClr>
            </a:gs>
            <a:gs pos="80000">
              <a:schemeClr val="accent4">
                <a:hueOff val="-15008776"/>
                <a:satOff val="38359"/>
                <a:lumOff val="-3834"/>
                <a:alphaOff val="0"/>
                <a:shade val="56000"/>
                <a:satMod val="145000"/>
              </a:schemeClr>
            </a:gs>
            <a:gs pos="88000">
              <a:schemeClr val="accent4">
                <a:hueOff val="-15008776"/>
                <a:satOff val="38359"/>
                <a:lumOff val="-3834"/>
                <a:alphaOff val="0"/>
                <a:shade val="63000"/>
                <a:satMod val="160000"/>
              </a:schemeClr>
            </a:gs>
            <a:gs pos="100000">
              <a:schemeClr val="accent4">
                <a:hueOff val="-15008776"/>
                <a:satOff val="38359"/>
                <a:lumOff val="-3834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4">
              <a:hueOff val="-15008776"/>
              <a:satOff val="38359"/>
              <a:lumOff val="-3834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500" b="1" kern="1200" smtClean="0">
              <a:solidFill>
                <a:schemeClr val="bg1"/>
              </a:solidFill>
            </a:rPr>
            <a:t>Sensibles a las causas</a:t>
          </a:r>
          <a:endParaRPr lang="es-AR" sz="1500" b="1" kern="1200" dirty="0">
            <a:solidFill>
              <a:schemeClr val="bg1"/>
            </a:solidFill>
          </a:endParaRPr>
        </a:p>
      </dsp:txBody>
      <dsp:txXfrm>
        <a:off x="1635" y="3499042"/>
        <a:ext cx="1751809" cy="1051085"/>
      </dsp:txXfrm>
    </dsp:sp>
    <dsp:sp modelId="{5AA434C1-14FB-4451-BDE1-0540A0E4BCDE}">
      <dsp:nvSpPr>
        <dsp:cNvPr id="0" name=""/>
        <dsp:cNvSpPr/>
      </dsp:nvSpPr>
      <dsp:spPr>
        <a:xfrm>
          <a:off x="2156360" y="3499042"/>
          <a:ext cx="1751809" cy="1051085"/>
        </a:xfrm>
        <a:prstGeom prst="rect">
          <a:avLst/>
        </a:prstGeom>
        <a:gradFill rotWithShape="0">
          <a:gsLst>
            <a:gs pos="0">
              <a:schemeClr val="accent4">
                <a:hueOff val="-16884873"/>
                <a:satOff val="43154"/>
                <a:lumOff val="-4313"/>
                <a:alphaOff val="0"/>
                <a:tint val="73000"/>
                <a:satMod val="150000"/>
              </a:schemeClr>
            </a:gs>
            <a:gs pos="25000">
              <a:schemeClr val="accent4">
                <a:hueOff val="-16884873"/>
                <a:satOff val="43154"/>
                <a:lumOff val="-4313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-16884873"/>
                <a:satOff val="43154"/>
                <a:lumOff val="-4313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-16884873"/>
                <a:satOff val="43154"/>
                <a:lumOff val="-4313"/>
                <a:alphaOff val="0"/>
                <a:shade val="57000"/>
                <a:satMod val="120000"/>
              </a:schemeClr>
            </a:gs>
            <a:gs pos="80000">
              <a:schemeClr val="accent4">
                <a:hueOff val="-16884873"/>
                <a:satOff val="43154"/>
                <a:lumOff val="-4313"/>
                <a:alphaOff val="0"/>
                <a:shade val="56000"/>
                <a:satMod val="145000"/>
              </a:schemeClr>
            </a:gs>
            <a:gs pos="88000">
              <a:schemeClr val="accent4">
                <a:hueOff val="-16884873"/>
                <a:satOff val="43154"/>
                <a:lumOff val="-4313"/>
                <a:alphaOff val="0"/>
                <a:shade val="63000"/>
                <a:satMod val="160000"/>
              </a:schemeClr>
            </a:gs>
            <a:gs pos="100000">
              <a:schemeClr val="accent4">
                <a:hueOff val="-16884873"/>
                <a:satOff val="43154"/>
                <a:lumOff val="-4313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4">
              <a:hueOff val="-16884873"/>
              <a:satOff val="43154"/>
              <a:lumOff val="-4313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500" b="1" kern="1200" smtClean="0">
              <a:solidFill>
                <a:schemeClr val="bg1"/>
              </a:solidFill>
            </a:rPr>
            <a:t>Dirigidas</a:t>
          </a:r>
          <a:endParaRPr lang="es-AR" sz="1500" b="1" kern="1200" dirty="0">
            <a:solidFill>
              <a:schemeClr val="bg1"/>
            </a:solidFill>
          </a:endParaRPr>
        </a:p>
      </dsp:txBody>
      <dsp:txXfrm>
        <a:off x="2156360" y="3499042"/>
        <a:ext cx="1751809" cy="1051085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E97F89-2B03-4E97-9383-A57258E11C10}">
      <dsp:nvSpPr>
        <dsp:cNvPr id="0" name=""/>
        <dsp:cNvSpPr/>
      </dsp:nvSpPr>
      <dsp:spPr>
        <a:xfrm>
          <a:off x="587697" y="1466378"/>
          <a:ext cx="4399136" cy="4399136"/>
        </a:xfrm>
        <a:prstGeom prst="ellipse">
          <a:avLst/>
        </a:prstGeom>
        <a:gradFill rotWithShape="0">
          <a:gsLst>
            <a:gs pos="0">
              <a:schemeClr val="accent3">
                <a:hueOff val="15358367"/>
                <a:satOff val="-70588"/>
                <a:lumOff val="16471"/>
                <a:alphaOff val="0"/>
                <a:tint val="73000"/>
                <a:satMod val="150000"/>
              </a:schemeClr>
            </a:gs>
            <a:gs pos="25000">
              <a:schemeClr val="accent3">
                <a:hueOff val="15358367"/>
                <a:satOff val="-70588"/>
                <a:lumOff val="16471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hueOff val="15358367"/>
                <a:satOff val="-70588"/>
                <a:lumOff val="16471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hueOff val="15358367"/>
                <a:satOff val="-70588"/>
                <a:lumOff val="16471"/>
                <a:alphaOff val="0"/>
                <a:shade val="57000"/>
                <a:satMod val="120000"/>
              </a:schemeClr>
            </a:gs>
            <a:gs pos="80000">
              <a:schemeClr val="accent3">
                <a:hueOff val="15358367"/>
                <a:satOff val="-70588"/>
                <a:lumOff val="16471"/>
                <a:alphaOff val="0"/>
                <a:shade val="56000"/>
                <a:satMod val="145000"/>
              </a:schemeClr>
            </a:gs>
            <a:gs pos="88000">
              <a:schemeClr val="accent3">
                <a:hueOff val="15358367"/>
                <a:satOff val="-70588"/>
                <a:lumOff val="16471"/>
                <a:alphaOff val="0"/>
                <a:shade val="63000"/>
                <a:satMod val="160000"/>
              </a:schemeClr>
            </a:gs>
            <a:gs pos="100000">
              <a:schemeClr val="accent3">
                <a:hueOff val="15358367"/>
                <a:satOff val="-70588"/>
                <a:lumOff val="16471"/>
                <a:alphaOff val="0"/>
                <a:tint val="99555"/>
                <a:satMod val="155000"/>
              </a:schemeClr>
            </a:gs>
          </a:gsLst>
          <a:lin ang="54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70000">
            <a:schemeClr val="accent3">
              <a:hueOff val="15358367"/>
              <a:satOff val="-70588"/>
              <a:lumOff val="16471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4C1239D-92DF-402A-8206-AB27D58CAD1C}">
      <dsp:nvSpPr>
        <dsp:cNvPr id="0" name=""/>
        <dsp:cNvSpPr/>
      </dsp:nvSpPr>
      <dsp:spPr>
        <a:xfrm>
          <a:off x="2054075" y="2932757"/>
          <a:ext cx="1466378" cy="146637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3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3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70000">
            <a:schemeClr val="accent3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B0B0101-BBF0-42AF-9D5F-051317D5FA7D}">
      <dsp:nvSpPr>
        <dsp:cNvPr id="0" name=""/>
        <dsp:cNvSpPr/>
      </dsp:nvSpPr>
      <dsp:spPr>
        <a:xfrm>
          <a:off x="5720022" y="0"/>
          <a:ext cx="2199568" cy="18329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38100" rIns="38100" bIns="381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000" kern="1200" dirty="0" smtClean="0"/>
            <a:t>Las cuestiones urgentes</a:t>
          </a:r>
          <a:endParaRPr lang="es-AR" sz="3000" kern="1200" dirty="0"/>
        </a:p>
      </dsp:txBody>
      <dsp:txXfrm>
        <a:off x="5720022" y="0"/>
        <a:ext cx="2199568" cy="1832973"/>
      </dsp:txXfrm>
    </dsp:sp>
    <dsp:sp modelId="{F862AFAC-DAD6-464C-8303-13AE3864A62E}">
      <dsp:nvSpPr>
        <dsp:cNvPr id="0" name=""/>
        <dsp:cNvSpPr/>
      </dsp:nvSpPr>
      <dsp:spPr>
        <a:xfrm>
          <a:off x="5170130" y="916486"/>
          <a:ext cx="54989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42E392-5C1A-4211-84D8-DF9013A9AE09}">
      <dsp:nvSpPr>
        <dsp:cNvPr id="0" name=""/>
        <dsp:cNvSpPr/>
      </dsp:nvSpPr>
      <dsp:spPr>
        <a:xfrm rot="5400000">
          <a:off x="2602318" y="1099967"/>
          <a:ext cx="2750926" cy="2381032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ACFCEF-53DD-459C-A278-7157ABC2BD74}">
      <dsp:nvSpPr>
        <dsp:cNvPr id="0" name=""/>
        <dsp:cNvSpPr/>
      </dsp:nvSpPr>
      <dsp:spPr>
        <a:xfrm>
          <a:off x="5720022" y="1832973"/>
          <a:ext cx="2199568" cy="18329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38100" rIns="38100" bIns="381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000" kern="1200" dirty="0" smtClean="0"/>
            <a:t>Estrategias</a:t>
          </a:r>
          <a:endParaRPr lang="es-AR" sz="3000" kern="1200" dirty="0"/>
        </a:p>
      </dsp:txBody>
      <dsp:txXfrm>
        <a:off x="5720022" y="1832973"/>
        <a:ext cx="2199568" cy="1832973"/>
      </dsp:txXfrm>
    </dsp:sp>
    <dsp:sp modelId="{8A161D1C-8F09-4A77-8212-F95F0226B596}">
      <dsp:nvSpPr>
        <dsp:cNvPr id="0" name=""/>
        <dsp:cNvSpPr/>
      </dsp:nvSpPr>
      <dsp:spPr>
        <a:xfrm>
          <a:off x="5170130" y="2749460"/>
          <a:ext cx="54989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D15D8F-39F9-437C-BB4A-0E8083705066}">
      <dsp:nvSpPr>
        <dsp:cNvPr id="0" name=""/>
        <dsp:cNvSpPr/>
      </dsp:nvSpPr>
      <dsp:spPr>
        <a:xfrm rot="5400000">
          <a:off x="3540104" y="3049554"/>
          <a:ext cx="1925648" cy="1330738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F62EC-460D-4A2B-85E4-D3C20307D055}">
      <dsp:nvSpPr>
        <dsp:cNvPr id="0" name=""/>
        <dsp:cNvSpPr/>
      </dsp:nvSpPr>
      <dsp:spPr>
        <a:xfrm rot="5400000">
          <a:off x="497783" y="1573620"/>
          <a:ext cx="1496908" cy="2490822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4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4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0779C61-34AE-4445-B74E-ED57FD5EC7EA}">
      <dsp:nvSpPr>
        <dsp:cNvPr id="0" name=""/>
        <dsp:cNvSpPr/>
      </dsp:nvSpPr>
      <dsp:spPr>
        <a:xfrm>
          <a:off x="247911" y="2317839"/>
          <a:ext cx="2248728" cy="19711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600" kern="1200" smtClean="0"/>
            <a:t>Las estrategias de follow-up</a:t>
          </a:r>
          <a:endParaRPr lang="es-AR" sz="2600" kern="1200"/>
        </a:p>
      </dsp:txBody>
      <dsp:txXfrm>
        <a:off x="247911" y="2317839"/>
        <a:ext cx="2248728" cy="1971142"/>
      </dsp:txXfrm>
    </dsp:sp>
    <dsp:sp modelId="{55510CBC-EBA5-41B0-A98A-86F535114E77}">
      <dsp:nvSpPr>
        <dsp:cNvPr id="0" name=""/>
        <dsp:cNvSpPr/>
      </dsp:nvSpPr>
      <dsp:spPr>
        <a:xfrm>
          <a:off x="2072351" y="1390243"/>
          <a:ext cx="424288" cy="424288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4">
                <a:hueOff val="-4221218"/>
                <a:satOff val="10789"/>
                <a:lumOff val="-1078"/>
                <a:alphaOff val="0"/>
                <a:tint val="73000"/>
                <a:satMod val="150000"/>
              </a:schemeClr>
            </a:gs>
            <a:gs pos="25000">
              <a:schemeClr val="accent4">
                <a:hueOff val="-4221218"/>
                <a:satOff val="10789"/>
                <a:lumOff val="-1078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-4221218"/>
                <a:satOff val="10789"/>
                <a:lumOff val="-1078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-4221218"/>
                <a:satOff val="10789"/>
                <a:lumOff val="-1078"/>
                <a:alphaOff val="0"/>
                <a:shade val="57000"/>
                <a:satMod val="120000"/>
              </a:schemeClr>
            </a:gs>
            <a:gs pos="80000">
              <a:schemeClr val="accent4">
                <a:hueOff val="-4221218"/>
                <a:satOff val="10789"/>
                <a:lumOff val="-1078"/>
                <a:alphaOff val="0"/>
                <a:shade val="56000"/>
                <a:satMod val="145000"/>
              </a:schemeClr>
            </a:gs>
            <a:gs pos="88000">
              <a:schemeClr val="accent4">
                <a:hueOff val="-4221218"/>
                <a:satOff val="10789"/>
                <a:lumOff val="-1078"/>
                <a:alphaOff val="0"/>
                <a:shade val="63000"/>
                <a:satMod val="160000"/>
              </a:schemeClr>
            </a:gs>
            <a:gs pos="100000">
              <a:schemeClr val="accent4">
                <a:hueOff val="-4221218"/>
                <a:satOff val="10789"/>
                <a:lumOff val="-1078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4">
              <a:hueOff val="-4221218"/>
              <a:satOff val="10789"/>
              <a:lumOff val="-1078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4C1218-4E6E-4190-9D4F-0DDEFD7A43A3}">
      <dsp:nvSpPr>
        <dsp:cNvPr id="0" name=""/>
        <dsp:cNvSpPr/>
      </dsp:nvSpPr>
      <dsp:spPr>
        <a:xfrm rot="5400000">
          <a:off x="3250665" y="892416"/>
          <a:ext cx="1496908" cy="2490822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4">
                <a:hueOff val="-8442437"/>
                <a:satOff val="21577"/>
                <a:lumOff val="-2157"/>
                <a:alphaOff val="0"/>
                <a:tint val="73000"/>
                <a:satMod val="150000"/>
              </a:schemeClr>
            </a:gs>
            <a:gs pos="25000">
              <a:schemeClr val="accent4">
                <a:hueOff val="-8442437"/>
                <a:satOff val="21577"/>
                <a:lumOff val="-2157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-8442437"/>
                <a:satOff val="21577"/>
                <a:lumOff val="-2157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-8442437"/>
                <a:satOff val="21577"/>
                <a:lumOff val="-2157"/>
                <a:alphaOff val="0"/>
                <a:shade val="57000"/>
                <a:satMod val="120000"/>
              </a:schemeClr>
            </a:gs>
            <a:gs pos="80000">
              <a:schemeClr val="accent4">
                <a:hueOff val="-8442437"/>
                <a:satOff val="21577"/>
                <a:lumOff val="-2157"/>
                <a:alphaOff val="0"/>
                <a:shade val="56000"/>
                <a:satMod val="145000"/>
              </a:schemeClr>
            </a:gs>
            <a:gs pos="88000">
              <a:schemeClr val="accent4">
                <a:hueOff val="-8442437"/>
                <a:satOff val="21577"/>
                <a:lumOff val="-2157"/>
                <a:alphaOff val="0"/>
                <a:shade val="63000"/>
                <a:satMod val="160000"/>
              </a:schemeClr>
            </a:gs>
            <a:gs pos="100000">
              <a:schemeClr val="accent4">
                <a:hueOff val="-8442437"/>
                <a:satOff val="21577"/>
                <a:lumOff val="-2157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4">
              <a:hueOff val="-8442437"/>
              <a:satOff val="21577"/>
              <a:lumOff val="-2157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89EA58B-047C-4E80-8D1F-3D69D2047393}">
      <dsp:nvSpPr>
        <dsp:cNvPr id="0" name=""/>
        <dsp:cNvSpPr/>
      </dsp:nvSpPr>
      <dsp:spPr>
        <a:xfrm>
          <a:off x="3000794" y="1636636"/>
          <a:ext cx="2248728" cy="19711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600" kern="1200" smtClean="0"/>
            <a:t>La redefinición de metas y plazos de cumplimiento.</a:t>
          </a:r>
          <a:endParaRPr lang="es-AR" sz="2600" kern="1200"/>
        </a:p>
      </dsp:txBody>
      <dsp:txXfrm>
        <a:off x="3000794" y="1636636"/>
        <a:ext cx="2248728" cy="1971142"/>
      </dsp:txXfrm>
    </dsp:sp>
    <dsp:sp modelId="{6AD59B6D-52C9-4DB0-B3E5-522EEF94CB1A}">
      <dsp:nvSpPr>
        <dsp:cNvPr id="0" name=""/>
        <dsp:cNvSpPr/>
      </dsp:nvSpPr>
      <dsp:spPr>
        <a:xfrm>
          <a:off x="4825234" y="709039"/>
          <a:ext cx="424288" cy="424288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4">
                <a:hueOff val="-12663655"/>
                <a:satOff val="32366"/>
                <a:lumOff val="-3235"/>
                <a:alphaOff val="0"/>
                <a:tint val="73000"/>
                <a:satMod val="150000"/>
              </a:schemeClr>
            </a:gs>
            <a:gs pos="25000">
              <a:schemeClr val="accent4">
                <a:hueOff val="-12663655"/>
                <a:satOff val="32366"/>
                <a:lumOff val="-3235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-12663655"/>
                <a:satOff val="32366"/>
                <a:lumOff val="-3235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-12663655"/>
                <a:satOff val="32366"/>
                <a:lumOff val="-3235"/>
                <a:alphaOff val="0"/>
                <a:shade val="57000"/>
                <a:satMod val="120000"/>
              </a:schemeClr>
            </a:gs>
            <a:gs pos="80000">
              <a:schemeClr val="accent4">
                <a:hueOff val="-12663655"/>
                <a:satOff val="32366"/>
                <a:lumOff val="-3235"/>
                <a:alphaOff val="0"/>
                <a:shade val="56000"/>
                <a:satMod val="145000"/>
              </a:schemeClr>
            </a:gs>
            <a:gs pos="88000">
              <a:schemeClr val="accent4">
                <a:hueOff val="-12663655"/>
                <a:satOff val="32366"/>
                <a:lumOff val="-3235"/>
                <a:alphaOff val="0"/>
                <a:shade val="63000"/>
                <a:satMod val="160000"/>
              </a:schemeClr>
            </a:gs>
            <a:gs pos="100000">
              <a:schemeClr val="accent4">
                <a:hueOff val="-12663655"/>
                <a:satOff val="32366"/>
                <a:lumOff val="-3235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4">
              <a:hueOff val="-12663655"/>
              <a:satOff val="32366"/>
              <a:lumOff val="-3235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44A982F-5E06-4672-B94E-0AB9B10470EA}">
      <dsp:nvSpPr>
        <dsp:cNvPr id="0" name=""/>
        <dsp:cNvSpPr/>
      </dsp:nvSpPr>
      <dsp:spPr>
        <a:xfrm rot="5400000">
          <a:off x="6003548" y="211213"/>
          <a:ext cx="1496908" cy="2490822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4">
                <a:hueOff val="-16884873"/>
                <a:satOff val="43154"/>
                <a:lumOff val="-4313"/>
                <a:alphaOff val="0"/>
                <a:tint val="73000"/>
                <a:satMod val="150000"/>
              </a:schemeClr>
            </a:gs>
            <a:gs pos="25000">
              <a:schemeClr val="accent4">
                <a:hueOff val="-16884873"/>
                <a:satOff val="43154"/>
                <a:lumOff val="-4313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-16884873"/>
                <a:satOff val="43154"/>
                <a:lumOff val="-4313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-16884873"/>
                <a:satOff val="43154"/>
                <a:lumOff val="-4313"/>
                <a:alphaOff val="0"/>
                <a:shade val="57000"/>
                <a:satMod val="120000"/>
              </a:schemeClr>
            </a:gs>
            <a:gs pos="80000">
              <a:schemeClr val="accent4">
                <a:hueOff val="-16884873"/>
                <a:satOff val="43154"/>
                <a:lumOff val="-4313"/>
                <a:alphaOff val="0"/>
                <a:shade val="56000"/>
                <a:satMod val="145000"/>
              </a:schemeClr>
            </a:gs>
            <a:gs pos="88000">
              <a:schemeClr val="accent4">
                <a:hueOff val="-16884873"/>
                <a:satOff val="43154"/>
                <a:lumOff val="-4313"/>
                <a:alphaOff val="0"/>
                <a:shade val="63000"/>
                <a:satMod val="160000"/>
              </a:schemeClr>
            </a:gs>
            <a:gs pos="100000">
              <a:schemeClr val="accent4">
                <a:hueOff val="-16884873"/>
                <a:satOff val="43154"/>
                <a:lumOff val="-4313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4">
              <a:hueOff val="-16884873"/>
              <a:satOff val="43154"/>
              <a:lumOff val="-4313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BE4FBA-EE3E-4BB6-A936-AA9EEF8440BD}">
      <dsp:nvSpPr>
        <dsp:cNvPr id="0" name=""/>
        <dsp:cNvSpPr/>
      </dsp:nvSpPr>
      <dsp:spPr>
        <a:xfrm>
          <a:off x="5753677" y="955432"/>
          <a:ext cx="2248728" cy="19711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600" kern="1200" smtClean="0"/>
            <a:t>El diálogo con las autoridades</a:t>
          </a:r>
          <a:endParaRPr lang="es-AR" sz="2600" kern="1200"/>
        </a:p>
      </dsp:txBody>
      <dsp:txXfrm>
        <a:off x="5753677" y="955432"/>
        <a:ext cx="2248728" cy="19711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D38D68-5C76-4D31-B00D-C972ADAE062F}">
      <dsp:nvSpPr>
        <dsp:cNvPr id="0" name=""/>
        <dsp:cNvSpPr/>
      </dsp:nvSpPr>
      <dsp:spPr>
        <a:xfrm>
          <a:off x="2016235" y="0"/>
          <a:ext cx="2432602" cy="50691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5">
                <a:tint val="4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5">
                <a:tint val="4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5">
                <a:tint val="40000"/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5">
                <a:tint val="40000"/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5">
                <a:tint val="40000"/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400" i="1" kern="1200" dirty="0" smtClean="0"/>
            <a:t>http://vimeo.com/61638202 (role-</a:t>
          </a:r>
          <a:r>
            <a:rPr lang="es-AR" sz="1400" i="1" kern="1200" dirty="0" err="1" smtClean="0"/>
            <a:t>play</a:t>
          </a:r>
          <a:r>
            <a:rPr lang="es-AR" sz="1400" i="1" kern="1200" dirty="0" smtClean="0"/>
            <a:t> entrevista inicial con el director)</a:t>
          </a:r>
          <a:endParaRPr lang="es-AR" sz="1400" i="1" kern="1200" dirty="0"/>
        </a:p>
      </dsp:txBody>
      <dsp:txXfrm>
        <a:off x="2016235" y="0"/>
        <a:ext cx="2432602" cy="1520748"/>
      </dsp:txXfrm>
    </dsp:sp>
    <dsp:sp modelId="{0DC97E0C-643A-4C66-8408-0455F1521844}">
      <dsp:nvSpPr>
        <dsp:cNvPr id="0" name=""/>
        <dsp:cNvSpPr/>
      </dsp:nvSpPr>
      <dsp:spPr>
        <a:xfrm>
          <a:off x="2133251" y="1684784"/>
          <a:ext cx="2027168" cy="30175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4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4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b="1" kern="1200" dirty="0" smtClean="0">
              <a:solidFill>
                <a:schemeClr val="bg1"/>
              </a:solidFill>
            </a:rPr>
            <a:t>Breve conversación inicial con la persona responsable del Establecimiento</a:t>
          </a:r>
          <a:endParaRPr lang="es-AR" sz="1800" b="1" kern="1200" dirty="0">
            <a:solidFill>
              <a:schemeClr val="bg1"/>
            </a:solidFill>
          </a:endParaRPr>
        </a:p>
      </dsp:txBody>
      <dsp:txXfrm>
        <a:off x="2192625" y="1744158"/>
        <a:ext cx="1908420" cy="2898824"/>
      </dsp:txXfrm>
    </dsp:sp>
    <dsp:sp modelId="{1B3BFC65-3802-4A4E-A31B-DD7520E63981}">
      <dsp:nvSpPr>
        <dsp:cNvPr id="0" name=""/>
        <dsp:cNvSpPr/>
      </dsp:nvSpPr>
      <dsp:spPr>
        <a:xfrm rot="18289469">
          <a:off x="3855892" y="2592764"/>
          <a:ext cx="1419922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1419922" y="17995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>
        <a:off x="4530356" y="2575261"/>
        <a:ext cx="70996" cy="70996"/>
      </dsp:txXfrm>
    </dsp:sp>
    <dsp:sp modelId="{A7753EBC-E888-475F-BF0E-87A20A9460C6}">
      <dsp:nvSpPr>
        <dsp:cNvPr id="0" name=""/>
        <dsp:cNvSpPr/>
      </dsp:nvSpPr>
      <dsp:spPr>
        <a:xfrm>
          <a:off x="4971288" y="1521156"/>
          <a:ext cx="2027168" cy="10135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6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6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6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6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>
              <a:solidFill>
                <a:schemeClr val="bg1"/>
              </a:solidFill>
            </a:rPr>
            <a:t>Se pedirán los informes necesarios</a:t>
          </a:r>
          <a:endParaRPr lang="es-AR" sz="1800" kern="1200" dirty="0">
            <a:solidFill>
              <a:schemeClr val="bg1"/>
            </a:solidFill>
          </a:endParaRPr>
        </a:p>
      </dsp:txBody>
      <dsp:txXfrm>
        <a:off x="5000975" y="1550843"/>
        <a:ext cx="1967794" cy="954210"/>
      </dsp:txXfrm>
    </dsp:sp>
    <dsp:sp modelId="{89C1511D-AD9D-4842-B82B-48FE4A0A78A1}">
      <dsp:nvSpPr>
        <dsp:cNvPr id="0" name=""/>
        <dsp:cNvSpPr/>
      </dsp:nvSpPr>
      <dsp:spPr>
        <a:xfrm>
          <a:off x="4160420" y="3175575"/>
          <a:ext cx="810867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810867" y="17995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>
        <a:off x="4545582" y="3173299"/>
        <a:ext cx="40543" cy="40543"/>
      </dsp:txXfrm>
    </dsp:sp>
    <dsp:sp modelId="{AB749373-A871-4B67-B2A5-160B8F2E741A}">
      <dsp:nvSpPr>
        <dsp:cNvPr id="0" name=""/>
        <dsp:cNvSpPr/>
      </dsp:nvSpPr>
      <dsp:spPr>
        <a:xfrm>
          <a:off x="4971288" y="2686778"/>
          <a:ext cx="2027168" cy="10135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6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6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6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6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>
              <a:solidFill>
                <a:schemeClr val="bg1"/>
              </a:solidFill>
            </a:rPr>
            <a:t>Se indicará que se realizarán entrevistas</a:t>
          </a:r>
          <a:endParaRPr lang="es-AR" sz="1800" kern="1200" dirty="0">
            <a:solidFill>
              <a:schemeClr val="bg1"/>
            </a:solidFill>
          </a:endParaRPr>
        </a:p>
      </dsp:txBody>
      <dsp:txXfrm>
        <a:off x="5000975" y="2716465"/>
        <a:ext cx="1967794" cy="954210"/>
      </dsp:txXfrm>
    </dsp:sp>
    <dsp:sp modelId="{F679992A-3AF0-4D15-8B39-2AE8D7C2B24F}">
      <dsp:nvSpPr>
        <dsp:cNvPr id="0" name=""/>
        <dsp:cNvSpPr/>
      </dsp:nvSpPr>
      <dsp:spPr>
        <a:xfrm rot="3310531">
          <a:off x="3855892" y="3758386"/>
          <a:ext cx="1419922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1419922" y="17995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500" kern="1200"/>
        </a:p>
      </dsp:txBody>
      <dsp:txXfrm>
        <a:off x="4530356" y="3740883"/>
        <a:ext cx="70996" cy="70996"/>
      </dsp:txXfrm>
    </dsp:sp>
    <dsp:sp modelId="{2756ED75-8F2F-44CC-BA05-2EC19CFA63EA}">
      <dsp:nvSpPr>
        <dsp:cNvPr id="0" name=""/>
        <dsp:cNvSpPr/>
      </dsp:nvSpPr>
      <dsp:spPr>
        <a:xfrm>
          <a:off x="4971288" y="3852400"/>
          <a:ext cx="2027168" cy="10135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6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6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6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6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>
              <a:solidFill>
                <a:schemeClr val="bg1"/>
              </a:solidFill>
            </a:rPr>
            <a:t>Se indicará si se utilizarán medios de registro</a:t>
          </a:r>
          <a:endParaRPr lang="es-AR" sz="1800" kern="1200" dirty="0">
            <a:solidFill>
              <a:schemeClr val="bg1"/>
            </a:solidFill>
          </a:endParaRPr>
        </a:p>
      </dsp:txBody>
      <dsp:txXfrm>
        <a:off x="5000975" y="3882087"/>
        <a:ext cx="1967794" cy="9542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B0844A-8E72-4D5F-ADFB-1109D7AF3558}">
      <dsp:nvSpPr>
        <dsp:cNvPr id="0" name=""/>
        <dsp:cNvSpPr/>
      </dsp:nvSpPr>
      <dsp:spPr>
        <a:xfrm>
          <a:off x="0" y="0"/>
          <a:ext cx="8219256" cy="46805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1">
                <a:shade val="5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shade val="5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shade val="50000"/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1">
                <a:shade val="50000"/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1">
                <a:shade val="50000"/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1">
              <a:shade val="50000"/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t" anchorCtr="1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700" kern="1200" smtClean="0"/>
            <a:t>La inspección de las instalaciones.</a:t>
          </a:r>
          <a:endParaRPr lang="es-AR" sz="2700" kern="120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100" i="1" kern="1200" dirty="0" smtClean="0"/>
            <a:t>Recorrido general o de espacios en particular</a:t>
          </a:r>
          <a:endParaRPr lang="es-AR" sz="2100" i="1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100" i="1" kern="1200" dirty="0" smtClean="0"/>
            <a:t>Los espacios críticos</a:t>
          </a:r>
          <a:endParaRPr lang="es-AR" sz="2100" i="1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2100" i="1" kern="1200" dirty="0" smtClean="0"/>
            <a:t>Las conversaciones casuales</a:t>
          </a:r>
          <a:endParaRPr lang="es-AR" sz="2100" i="1" kern="1200" dirty="0"/>
        </a:p>
      </dsp:txBody>
      <dsp:txXfrm>
        <a:off x="0" y="1872208"/>
        <a:ext cx="8219256" cy="1872208"/>
      </dsp:txXfrm>
    </dsp:sp>
    <dsp:sp modelId="{D1226513-AC82-4B8B-9729-F0ED2F41ACEA}">
      <dsp:nvSpPr>
        <dsp:cNvPr id="0" name=""/>
        <dsp:cNvSpPr/>
      </dsp:nvSpPr>
      <dsp:spPr>
        <a:xfrm>
          <a:off x="2449673" y="29574"/>
          <a:ext cx="3319908" cy="206112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61F9AC-A1F9-443B-907F-6E3BEF5A5C7E}">
      <dsp:nvSpPr>
        <dsp:cNvPr id="0" name=""/>
        <dsp:cNvSpPr/>
      </dsp:nvSpPr>
      <dsp:spPr>
        <a:xfrm>
          <a:off x="328770" y="3744416"/>
          <a:ext cx="7561715" cy="702078"/>
        </a:xfrm>
        <a:prstGeom prst="leftRightArrow">
          <a:avLst/>
        </a:prstGeom>
        <a:solidFill>
          <a:schemeClr val="accent1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>
          <a:glow rad="70000">
            <a:schemeClr val="accent1">
              <a:tint val="55000"/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6E54AD-E550-4CD5-B850-DC7C8DEAB95B}">
      <dsp:nvSpPr>
        <dsp:cNvPr id="0" name=""/>
        <dsp:cNvSpPr/>
      </dsp:nvSpPr>
      <dsp:spPr>
        <a:xfrm>
          <a:off x="0" y="8000"/>
          <a:ext cx="8219256" cy="162161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5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5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5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5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5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4200" kern="1200" dirty="0" smtClean="0">
              <a:solidFill>
                <a:schemeClr val="bg1"/>
              </a:solidFill>
            </a:rPr>
            <a:t>Las conversaciones grupales o individuales durante la recorrida</a:t>
          </a:r>
          <a:endParaRPr lang="es-AR" sz="4200" kern="1200" dirty="0">
            <a:solidFill>
              <a:schemeClr val="bg1"/>
            </a:solidFill>
          </a:endParaRPr>
        </a:p>
      </dsp:txBody>
      <dsp:txXfrm>
        <a:off x="79161" y="87161"/>
        <a:ext cx="8060934" cy="1463297"/>
      </dsp:txXfrm>
    </dsp:sp>
    <dsp:sp modelId="{27625DA7-B2CA-43B6-8898-421B7E4DE5F0}">
      <dsp:nvSpPr>
        <dsp:cNvPr id="0" name=""/>
        <dsp:cNvSpPr/>
      </dsp:nvSpPr>
      <dsp:spPr>
        <a:xfrm>
          <a:off x="0" y="1629620"/>
          <a:ext cx="8219256" cy="3042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961" tIns="53340" rIns="298704" bIns="53340" numCol="1" spcCol="1270" anchor="t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s-AR" sz="3300" i="1" kern="1200" dirty="0"/>
        </a:p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AR" sz="3300" i="1" kern="1200" dirty="0" smtClean="0"/>
            <a:t>la modificación del recorrido planeado inicialmente</a:t>
          </a:r>
          <a:endParaRPr lang="es-AR" sz="3300" i="1" kern="1200" dirty="0"/>
        </a:p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AR" sz="3300" i="1" kern="1200" dirty="0" smtClean="0"/>
            <a:t>La seguridad de las personas privadas de libertad</a:t>
          </a:r>
          <a:endParaRPr lang="es-AR" sz="3300" i="1" kern="1200" dirty="0"/>
        </a:p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AR" sz="3300" i="1" kern="1200" dirty="0" smtClean="0"/>
            <a:t>Identificación de personas a entrevistar</a:t>
          </a:r>
          <a:endParaRPr lang="es-AR" sz="3300" i="1" kern="1200" dirty="0"/>
        </a:p>
      </dsp:txBody>
      <dsp:txXfrm>
        <a:off x="0" y="1629620"/>
        <a:ext cx="8219256" cy="30429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E7C343-1D15-41D5-8E89-7945265E165C}">
      <dsp:nvSpPr>
        <dsp:cNvPr id="0" name=""/>
        <dsp:cNvSpPr/>
      </dsp:nvSpPr>
      <dsp:spPr>
        <a:xfrm>
          <a:off x="168020" y="190722"/>
          <a:ext cx="4144518" cy="4144517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3">
                <a:alpha val="5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alpha val="5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alpha val="50000"/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3">
                <a:alpha val="50000"/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3">
                <a:alpha val="50000"/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3">
              <a:alpha val="50000"/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200" kern="1200" dirty="0" smtClean="0">
              <a:solidFill>
                <a:schemeClr val="bg1"/>
              </a:solidFill>
            </a:rPr>
            <a:t>Las entrevistas individuales con las personas privadas de libertad</a:t>
          </a:r>
          <a:endParaRPr lang="es-AR" sz="3200" kern="1200" dirty="0">
            <a:solidFill>
              <a:schemeClr val="bg1"/>
            </a:solidFill>
          </a:endParaRPr>
        </a:p>
      </dsp:txBody>
      <dsp:txXfrm>
        <a:off x="746759" y="679450"/>
        <a:ext cx="2389632" cy="3167062"/>
      </dsp:txXfrm>
    </dsp:sp>
    <dsp:sp modelId="{B3B8382F-AC67-496B-AE34-0BD415B91909}">
      <dsp:nvSpPr>
        <dsp:cNvPr id="0" name=""/>
        <dsp:cNvSpPr/>
      </dsp:nvSpPr>
      <dsp:spPr>
        <a:xfrm>
          <a:off x="3155060" y="190722"/>
          <a:ext cx="4144518" cy="4144517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15358367"/>
                <a:satOff val="-70588"/>
                <a:lumOff val="16471"/>
                <a:alphaOff val="0"/>
                <a:tint val="73000"/>
                <a:satMod val="150000"/>
              </a:schemeClr>
            </a:gs>
            <a:gs pos="25000">
              <a:schemeClr val="accent3">
                <a:alpha val="50000"/>
                <a:hueOff val="15358367"/>
                <a:satOff val="-70588"/>
                <a:lumOff val="16471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alpha val="50000"/>
                <a:hueOff val="15358367"/>
                <a:satOff val="-70588"/>
                <a:lumOff val="16471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alpha val="50000"/>
                <a:hueOff val="15358367"/>
                <a:satOff val="-70588"/>
                <a:lumOff val="16471"/>
                <a:alphaOff val="0"/>
                <a:shade val="57000"/>
                <a:satMod val="120000"/>
              </a:schemeClr>
            </a:gs>
            <a:gs pos="80000">
              <a:schemeClr val="accent3">
                <a:alpha val="50000"/>
                <a:hueOff val="15358367"/>
                <a:satOff val="-70588"/>
                <a:lumOff val="16471"/>
                <a:alphaOff val="0"/>
                <a:shade val="56000"/>
                <a:satMod val="145000"/>
              </a:schemeClr>
            </a:gs>
            <a:gs pos="88000">
              <a:schemeClr val="accent3">
                <a:alpha val="50000"/>
                <a:hueOff val="15358367"/>
                <a:satOff val="-70588"/>
                <a:lumOff val="16471"/>
                <a:alphaOff val="0"/>
                <a:shade val="63000"/>
                <a:satMod val="160000"/>
              </a:schemeClr>
            </a:gs>
            <a:gs pos="100000">
              <a:schemeClr val="accent3">
                <a:alpha val="50000"/>
                <a:hueOff val="15358367"/>
                <a:satOff val="-70588"/>
                <a:lumOff val="16471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3">
              <a:alpha val="50000"/>
              <a:hueOff val="15358367"/>
              <a:satOff val="-70588"/>
              <a:lumOff val="16471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100" kern="1200" dirty="0" smtClean="0">
              <a:solidFill>
                <a:schemeClr val="bg1"/>
              </a:solidFill>
            </a:rPr>
            <a:t>El Manual de Monitoreo de Derechos Humanos en los Centros de Privación de Libertad por parte de las Defensorías Públicas                  – Entrevistas individuales-</a:t>
          </a:r>
          <a:endParaRPr lang="es-AR" sz="2100" kern="1200" dirty="0">
            <a:solidFill>
              <a:schemeClr val="bg1"/>
            </a:solidFill>
          </a:endParaRPr>
        </a:p>
      </dsp:txBody>
      <dsp:txXfrm>
        <a:off x="4331208" y="679450"/>
        <a:ext cx="2389632" cy="316706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44502E-7EAB-446A-816F-1158AC6C2D02}">
      <dsp:nvSpPr>
        <dsp:cNvPr id="0" name=""/>
        <dsp:cNvSpPr/>
      </dsp:nvSpPr>
      <dsp:spPr>
        <a:xfrm>
          <a:off x="5421660" y="0"/>
          <a:ext cx="3641506" cy="1191023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5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5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5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5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5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 dirty="0" smtClean="0">
              <a:solidFill>
                <a:schemeClr val="bg1"/>
              </a:solidFill>
            </a:rPr>
            <a:t>https://www.youtube.com/watch?v=PEsbHV23XkU (role </a:t>
          </a:r>
          <a:r>
            <a:rPr lang="es-AR" sz="1200" b="1" kern="1200" dirty="0" err="1" smtClean="0">
              <a:solidFill>
                <a:schemeClr val="bg1"/>
              </a:solidFill>
            </a:rPr>
            <a:t>play</a:t>
          </a:r>
          <a:r>
            <a:rPr lang="es-AR" sz="1200" b="1" kern="1200" dirty="0" smtClean="0">
              <a:solidFill>
                <a:schemeClr val="bg1"/>
              </a:solidFill>
            </a:rPr>
            <a:t> entrevista con privada de libertad –en español-)</a:t>
          </a:r>
          <a:endParaRPr lang="es-AR" sz="1200" b="1" kern="1200" dirty="0">
            <a:solidFill>
              <a:schemeClr val="bg1"/>
            </a:solidFill>
          </a:endParaRPr>
        </a:p>
      </dsp:txBody>
      <dsp:txXfrm>
        <a:off x="5479801" y="58141"/>
        <a:ext cx="3525224" cy="1074741"/>
      </dsp:txXfrm>
    </dsp:sp>
    <dsp:sp modelId="{3EC34759-E4EC-4984-BE26-B74394850748}">
      <dsp:nvSpPr>
        <dsp:cNvPr id="0" name=""/>
        <dsp:cNvSpPr/>
      </dsp:nvSpPr>
      <dsp:spPr>
        <a:xfrm>
          <a:off x="5421660" y="5302425"/>
          <a:ext cx="3641506" cy="1438942"/>
        </a:xfrm>
        <a:prstGeom prst="roundRect">
          <a:avLst/>
        </a:prstGeom>
        <a:gradFill rotWithShape="0">
          <a:gsLst>
            <a:gs pos="0">
              <a:schemeClr val="accent5">
                <a:hueOff val="864919"/>
                <a:satOff val="-43640"/>
                <a:lumOff val="-3138"/>
                <a:alphaOff val="0"/>
                <a:tint val="73000"/>
                <a:satMod val="150000"/>
              </a:schemeClr>
            </a:gs>
            <a:gs pos="25000">
              <a:schemeClr val="accent5">
                <a:hueOff val="864919"/>
                <a:satOff val="-43640"/>
                <a:lumOff val="-3138"/>
                <a:alphaOff val="0"/>
                <a:tint val="96000"/>
                <a:shade val="80000"/>
                <a:satMod val="105000"/>
              </a:schemeClr>
            </a:gs>
            <a:gs pos="38000">
              <a:schemeClr val="accent5">
                <a:hueOff val="864919"/>
                <a:satOff val="-43640"/>
                <a:lumOff val="-3138"/>
                <a:alphaOff val="0"/>
                <a:tint val="96000"/>
                <a:shade val="59000"/>
                <a:satMod val="120000"/>
              </a:schemeClr>
            </a:gs>
            <a:gs pos="55000">
              <a:schemeClr val="accent5">
                <a:hueOff val="864919"/>
                <a:satOff val="-43640"/>
                <a:lumOff val="-3138"/>
                <a:alphaOff val="0"/>
                <a:shade val="57000"/>
                <a:satMod val="120000"/>
              </a:schemeClr>
            </a:gs>
            <a:gs pos="80000">
              <a:schemeClr val="accent5">
                <a:hueOff val="864919"/>
                <a:satOff val="-43640"/>
                <a:lumOff val="-3138"/>
                <a:alphaOff val="0"/>
                <a:shade val="56000"/>
                <a:satMod val="145000"/>
              </a:schemeClr>
            </a:gs>
            <a:gs pos="88000">
              <a:schemeClr val="accent5">
                <a:hueOff val="864919"/>
                <a:satOff val="-43640"/>
                <a:lumOff val="-3138"/>
                <a:alphaOff val="0"/>
                <a:shade val="63000"/>
                <a:satMod val="160000"/>
              </a:schemeClr>
            </a:gs>
            <a:gs pos="100000">
              <a:schemeClr val="accent5">
                <a:hueOff val="864919"/>
                <a:satOff val="-43640"/>
                <a:lumOff val="-3138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5">
              <a:hueOff val="864919"/>
              <a:satOff val="-43640"/>
              <a:lumOff val="-3138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 dirty="0" smtClean="0">
              <a:solidFill>
                <a:schemeClr val="bg1"/>
              </a:solidFill>
            </a:rPr>
            <a:t>https://www.youtube.com/watch?v=u8rqRujvj3Q (entrevista con </a:t>
          </a:r>
          <a:r>
            <a:rPr lang="es-AR" sz="1200" b="1" kern="1200" dirty="0" err="1" smtClean="0">
              <a:solidFill>
                <a:schemeClr val="bg1"/>
              </a:solidFill>
            </a:rPr>
            <a:t>Nowak</a:t>
          </a:r>
          <a:r>
            <a:rPr lang="es-AR" sz="1200" b="1" kern="1200" dirty="0" smtClean="0">
              <a:solidFill>
                <a:schemeClr val="bg1"/>
              </a:solidFill>
            </a:rPr>
            <a:t> sobre entrevistas</a:t>
          </a:r>
          <a:endParaRPr lang="es-AR" sz="1200" b="1" kern="1200" dirty="0">
            <a:solidFill>
              <a:schemeClr val="bg1"/>
            </a:solidFill>
          </a:endParaRPr>
        </a:p>
      </dsp:txBody>
      <dsp:txXfrm>
        <a:off x="5491903" y="5372668"/>
        <a:ext cx="3501020" cy="129845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BA1F2B-1357-4D57-AC26-B6B9BB074AE2}">
      <dsp:nvSpPr>
        <dsp:cNvPr id="0" name=""/>
        <dsp:cNvSpPr/>
      </dsp:nvSpPr>
      <dsp:spPr>
        <a:xfrm rot="10800000">
          <a:off x="1699339" y="4143"/>
          <a:ext cx="5370034" cy="1386946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l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l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l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11605" tIns="102870" rIns="192024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700" kern="1200" dirty="0" smtClean="0">
              <a:solidFill>
                <a:schemeClr val="bg1"/>
              </a:solidFill>
            </a:rPr>
            <a:t>Las entrevistas con los miembros del personal penitenciario o de custodia</a:t>
          </a:r>
          <a:endParaRPr lang="es-AR" sz="2700" kern="1200" dirty="0">
            <a:solidFill>
              <a:schemeClr val="bg1"/>
            </a:solidFill>
          </a:endParaRPr>
        </a:p>
      </dsp:txBody>
      <dsp:txXfrm rot="10800000">
        <a:off x="2046075" y="4143"/>
        <a:ext cx="5023298" cy="1386946"/>
      </dsp:txXfrm>
    </dsp:sp>
    <dsp:sp modelId="{08676EBB-3972-4A84-9DB8-676EF4C2DB00}">
      <dsp:nvSpPr>
        <dsp:cNvPr id="0" name=""/>
        <dsp:cNvSpPr/>
      </dsp:nvSpPr>
      <dsp:spPr>
        <a:xfrm>
          <a:off x="1005866" y="4143"/>
          <a:ext cx="1386946" cy="1386946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F8F54F-A57C-4F45-8692-C8F189D27D5D}">
      <dsp:nvSpPr>
        <dsp:cNvPr id="0" name=""/>
        <dsp:cNvSpPr/>
      </dsp:nvSpPr>
      <dsp:spPr>
        <a:xfrm rot="10800000">
          <a:off x="1699339" y="1805102"/>
          <a:ext cx="5370034" cy="1386946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l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l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l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11605" tIns="102870" rIns="192024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700" kern="1200" dirty="0" smtClean="0">
              <a:solidFill>
                <a:schemeClr val="bg1"/>
              </a:solidFill>
            </a:rPr>
            <a:t>Importancia</a:t>
          </a:r>
          <a:endParaRPr lang="es-AR" sz="2700" kern="1200" dirty="0">
            <a:solidFill>
              <a:schemeClr val="bg1"/>
            </a:solidFill>
          </a:endParaRPr>
        </a:p>
      </dsp:txBody>
      <dsp:txXfrm rot="10800000">
        <a:off x="2046075" y="1805102"/>
        <a:ext cx="5023298" cy="1386946"/>
      </dsp:txXfrm>
    </dsp:sp>
    <dsp:sp modelId="{331A9FDE-D0F6-45E4-8852-B05D9DEE8FFD}">
      <dsp:nvSpPr>
        <dsp:cNvPr id="0" name=""/>
        <dsp:cNvSpPr/>
      </dsp:nvSpPr>
      <dsp:spPr>
        <a:xfrm>
          <a:off x="1005866" y="1805102"/>
          <a:ext cx="1386946" cy="1386946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9FFAFF-E033-45B4-8B05-811D1067868B}">
      <dsp:nvSpPr>
        <dsp:cNvPr id="0" name=""/>
        <dsp:cNvSpPr/>
      </dsp:nvSpPr>
      <dsp:spPr>
        <a:xfrm rot="10800000">
          <a:off x="1699339" y="3606062"/>
          <a:ext cx="5370034" cy="1386946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l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l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lt1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l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11605" tIns="102870" rIns="192024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700" kern="1200" dirty="0" smtClean="0">
              <a:solidFill>
                <a:schemeClr val="bg1"/>
              </a:solidFill>
            </a:rPr>
            <a:t>Estrategias. Las conversaciones casuales</a:t>
          </a:r>
          <a:endParaRPr lang="es-AR" sz="2700" kern="1200" dirty="0">
            <a:solidFill>
              <a:schemeClr val="bg1"/>
            </a:solidFill>
          </a:endParaRPr>
        </a:p>
      </dsp:txBody>
      <dsp:txXfrm rot="10800000">
        <a:off x="2046075" y="3606062"/>
        <a:ext cx="5023298" cy="1386946"/>
      </dsp:txXfrm>
    </dsp:sp>
    <dsp:sp modelId="{D7FA2AB4-715C-4AD7-9403-8A265FEE3D0B}">
      <dsp:nvSpPr>
        <dsp:cNvPr id="0" name=""/>
        <dsp:cNvSpPr/>
      </dsp:nvSpPr>
      <dsp:spPr>
        <a:xfrm>
          <a:off x="1005866" y="3606062"/>
          <a:ext cx="1386946" cy="1386946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3987AC-1260-4A04-870C-E243828CD151}">
      <dsp:nvSpPr>
        <dsp:cNvPr id="0" name=""/>
        <dsp:cNvSpPr/>
      </dsp:nvSpPr>
      <dsp:spPr>
        <a:xfrm>
          <a:off x="0" y="0"/>
          <a:ext cx="7467600" cy="1959006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70000">
            <a:schemeClr val="accent3">
              <a:tint val="40000"/>
              <a:alpha val="90000"/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7F326C1-8A3B-45A5-BFDB-473A13F41582}">
      <dsp:nvSpPr>
        <dsp:cNvPr id="0" name=""/>
        <dsp:cNvSpPr/>
      </dsp:nvSpPr>
      <dsp:spPr>
        <a:xfrm>
          <a:off x="224884" y="261200"/>
          <a:ext cx="3341823" cy="1436604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2000" b="-32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D49532-B885-4C14-8266-E1FA0BCCE34D}">
      <dsp:nvSpPr>
        <dsp:cNvPr id="0" name=""/>
        <dsp:cNvSpPr/>
      </dsp:nvSpPr>
      <dsp:spPr>
        <a:xfrm rot="10800000">
          <a:off x="224884" y="1959006"/>
          <a:ext cx="3341823" cy="2394340"/>
        </a:xfrm>
        <a:prstGeom prst="round2SameRect">
          <a:avLst>
            <a:gd name="adj1" fmla="val 10500"/>
            <a:gd name="adj2" fmla="val 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3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3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3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t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400" kern="1200" dirty="0" smtClean="0">
              <a:solidFill>
                <a:schemeClr val="bg1"/>
              </a:solidFill>
            </a:rPr>
            <a:t>La consulta de registros durante la visita</a:t>
          </a:r>
          <a:endParaRPr lang="es-AR" sz="3400" kern="1200" dirty="0">
            <a:solidFill>
              <a:schemeClr val="bg1"/>
            </a:solidFill>
          </a:endParaRPr>
        </a:p>
      </dsp:txBody>
      <dsp:txXfrm rot="10800000">
        <a:off x="298518" y="1959006"/>
        <a:ext cx="3194555" cy="2320706"/>
      </dsp:txXfrm>
    </dsp:sp>
    <dsp:sp modelId="{D1ADA9C6-B0EA-496F-8104-6F124BA8C4A5}">
      <dsp:nvSpPr>
        <dsp:cNvPr id="0" name=""/>
        <dsp:cNvSpPr/>
      </dsp:nvSpPr>
      <dsp:spPr>
        <a:xfrm>
          <a:off x="3900891" y="261200"/>
          <a:ext cx="3341823" cy="1436604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7000" b="-27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D656F4-2472-41A0-9CC2-C5CBA455BB30}">
      <dsp:nvSpPr>
        <dsp:cNvPr id="0" name=""/>
        <dsp:cNvSpPr/>
      </dsp:nvSpPr>
      <dsp:spPr>
        <a:xfrm rot="10800000">
          <a:off x="3900891" y="1959006"/>
          <a:ext cx="3341823" cy="2394340"/>
        </a:xfrm>
        <a:prstGeom prst="round2SameRect">
          <a:avLst>
            <a:gd name="adj1" fmla="val 10500"/>
            <a:gd name="adj2" fmla="val 0"/>
          </a:avLst>
        </a:prstGeom>
        <a:gradFill rotWithShape="0">
          <a:gsLst>
            <a:gs pos="0">
              <a:schemeClr val="accent3">
                <a:hueOff val="15358367"/>
                <a:satOff val="-70588"/>
                <a:lumOff val="16471"/>
                <a:alphaOff val="0"/>
                <a:tint val="73000"/>
                <a:satMod val="150000"/>
              </a:schemeClr>
            </a:gs>
            <a:gs pos="25000">
              <a:schemeClr val="accent3">
                <a:hueOff val="15358367"/>
                <a:satOff val="-70588"/>
                <a:lumOff val="16471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hueOff val="15358367"/>
                <a:satOff val="-70588"/>
                <a:lumOff val="16471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hueOff val="15358367"/>
                <a:satOff val="-70588"/>
                <a:lumOff val="16471"/>
                <a:alphaOff val="0"/>
                <a:shade val="57000"/>
                <a:satMod val="120000"/>
              </a:schemeClr>
            </a:gs>
            <a:gs pos="80000">
              <a:schemeClr val="accent3">
                <a:hueOff val="15358367"/>
                <a:satOff val="-70588"/>
                <a:lumOff val="16471"/>
                <a:alphaOff val="0"/>
                <a:shade val="56000"/>
                <a:satMod val="145000"/>
              </a:schemeClr>
            </a:gs>
            <a:gs pos="88000">
              <a:schemeClr val="accent3">
                <a:hueOff val="15358367"/>
                <a:satOff val="-70588"/>
                <a:lumOff val="16471"/>
                <a:alphaOff val="0"/>
                <a:shade val="63000"/>
                <a:satMod val="160000"/>
              </a:schemeClr>
            </a:gs>
            <a:gs pos="100000">
              <a:schemeClr val="accent3">
                <a:hueOff val="15358367"/>
                <a:satOff val="-70588"/>
                <a:lumOff val="16471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3">
              <a:hueOff val="15358367"/>
              <a:satOff val="-70588"/>
              <a:lumOff val="16471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t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400" kern="1200" dirty="0" smtClean="0">
              <a:solidFill>
                <a:schemeClr val="bg1"/>
              </a:solidFill>
            </a:rPr>
            <a:t>La conversación de cierre</a:t>
          </a:r>
          <a:endParaRPr lang="es-AR" sz="3400" kern="1200" dirty="0">
            <a:solidFill>
              <a:schemeClr val="bg1"/>
            </a:solidFill>
          </a:endParaRPr>
        </a:p>
      </dsp:txBody>
      <dsp:txXfrm rot="10800000">
        <a:off x="3974525" y="1959006"/>
        <a:ext cx="3194555" cy="232070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172CA4-12F4-4F63-B09C-2BD33F1110FE}">
      <dsp:nvSpPr>
        <dsp:cNvPr id="0" name=""/>
        <dsp:cNvSpPr/>
      </dsp:nvSpPr>
      <dsp:spPr>
        <a:xfrm>
          <a:off x="0" y="39635"/>
          <a:ext cx="7992888" cy="4059217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2">
                <a:shade val="5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2">
                <a:shade val="5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2">
                <a:shade val="50000"/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2">
                <a:shade val="50000"/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2">
                <a:shade val="50000"/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2">
              <a:shade val="50000"/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4200" kern="1200" dirty="0" smtClean="0">
              <a:solidFill>
                <a:schemeClr val="bg1"/>
              </a:solidFill>
            </a:rPr>
            <a:t>Sin un adecuado seguimiento, el monitoreo no servirá a ninguna estrategia de protección y prevención de la tortura y de los tratos crueles, inhumanos o degradantes.</a:t>
          </a:r>
          <a:endParaRPr lang="es-AR" sz="4200" kern="1200" dirty="0">
            <a:solidFill>
              <a:schemeClr val="bg1"/>
            </a:solidFill>
          </a:endParaRPr>
        </a:p>
      </dsp:txBody>
      <dsp:txXfrm>
        <a:off x="198155" y="237790"/>
        <a:ext cx="7596578" cy="36629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137D-A226-4D5A-918D-FC3C66A3E1B2}" type="datetimeFigureOut">
              <a:rPr lang="es-AR" smtClean="0"/>
              <a:t>05/07/2014</a:t>
            </a:fld>
            <a:endParaRPr lang="es-AR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3B40-AC8C-4A87-AF04-EE01E088456A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137D-A226-4D5A-918D-FC3C66A3E1B2}" type="datetimeFigureOut">
              <a:rPr lang="es-AR" smtClean="0"/>
              <a:t>05/07/2014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3B40-AC8C-4A87-AF04-EE01E088456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137D-A226-4D5A-918D-FC3C66A3E1B2}" type="datetimeFigureOut">
              <a:rPr lang="es-AR" smtClean="0"/>
              <a:t>05/07/2014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3B40-AC8C-4A87-AF04-EE01E088456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137D-A226-4D5A-918D-FC3C66A3E1B2}" type="datetimeFigureOut">
              <a:rPr lang="es-AR" smtClean="0"/>
              <a:t>05/07/2014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3B40-AC8C-4A87-AF04-EE01E088456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137D-A226-4D5A-918D-FC3C66A3E1B2}" type="datetimeFigureOut">
              <a:rPr lang="es-AR" smtClean="0"/>
              <a:t>05/07/2014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3B40-AC8C-4A87-AF04-EE01E088456A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137D-A226-4D5A-918D-FC3C66A3E1B2}" type="datetimeFigureOut">
              <a:rPr lang="es-AR" smtClean="0"/>
              <a:t>05/07/2014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3B40-AC8C-4A87-AF04-EE01E088456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137D-A226-4D5A-918D-FC3C66A3E1B2}" type="datetimeFigureOut">
              <a:rPr lang="es-AR" smtClean="0"/>
              <a:t>05/07/2014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3B40-AC8C-4A87-AF04-EE01E088456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137D-A226-4D5A-918D-FC3C66A3E1B2}" type="datetimeFigureOut">
              <a:rPr lang="es-AR" smtClean="0"/>
              <a:t>05/07/2014</a:t>
            </a:fld>
            <a:endParaRPr lang="es-AR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35D3B40-AC8C-4A87-AF04-EE01E088456A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137D-A226-4D5A-918D-FC3C66A3E1B2}" type="datetimeFigureOut">
              <a:rPr lang="es-AR" smtClean="0"/>
              <a:t>05/07/2014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3B40-AC8C-4A87-AF04-EE01E088456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137D-A226-4D5A-918D-FC3C66A3E1B2}" type="datetimeFigureOut">
              <a:rPr lang="es-AR" smtClean="0"/>
              <a:t>05/07/2014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C35D3B40-AC8C-4A87-AF04-EE01E088456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3C0E137D-A226-4D5A-918D-FC3C66A3E1B2}" type="datetimeFigureOut">
              <a:rPr lang="es-AR" smtClean="0"/>
              <a:t>05/07/2014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D3B40-AC8C-4A87-AF04-EE01E088456A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C0E137D-A226-4D5A-918D-FC3C66A3E1B2}" type="datetimeFigureOut">
              <a:rPr lang="es-AR" smtClean="0"/>
              <a:t>05/07/2014</a:t>
            </a:fld>
            <a:endParaRPr lang="es-AR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35D3B40-AC8C-4A87-AF04-EE01E088456A}" type="slidenum">
              <a:rPr lang="es-AR" smtClean="0"/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741368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636912"/>
            <a:ext cx="8352928" cy="230124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AR" sz="3600" cap="none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Manual de Monitoreo de Derechos Humanos en los Centros de Privación de Libertad por parte de las Defensorías Públicas </a:t>
            </a:r>
            <a:br>
              <a:rPr lang="es-AR" sz="3600" cap="none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</a:br>
            <a:r>
              <a:rPr lang="es-AR" sz="3600" cap="none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-Visitas Generales-</a:t>
            </a:r>
            <a:br>
              <a:rPr lang="es-AR" sz="3600" cap="none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</a:br>
            <a:r>
              <a:rPr lang="es-AR" sz="3600" cap="none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/>
            </a:r>
            <a:br>
              <a:rPr lang="es-AR" sz="3600" cap="none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</a:br>
            <a:endParaRPr lang="es-AR" sz="3600" cap="none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260648"/>
            <a:ext cx="4680520" cy="17526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es-AR" sz="2800" i="1" dirty="0">
                <a:solidFill>
                  <a:schemeClr val="bg1"/>
                </a:solidFill>
              </a:rPr>
              <a:t>Taller de Capacitación para Futuros Formadores</a:t>
            </a:r>
            <a:br>
              <a:rPr lang="es-AR" sz="2800" i="1" dirty="0">
                <a:solidFill>
                  <a:schemeClr val="bg1"/>
                </a:solidFill>
              </a:rPr>
            </a:br>
            <a:r>
              <a:rPr lang="es-AR" sz="2800" i="1" dirty="0">
                <a:solidFill>
                  <a:schemeClr val="bg1"/>
                </a:solidFill>
              </a:rPr>
              <a:t>AIDEF - </a:t>
            </a:r>
            <a:r>
              <a:rPr lang="es-AR" sz="2800" i="1" dirty="0" err="1">
                <a:solidFill>
                  <a:schemeClr val="bg1"/>
                </a:solidFill>
              </a:rPr>
              <a:t>EUROsocial</a:t>
            </a:r>
            <a:r>
              <a:rPr lang="es-AR" dirty="0">
                <a:solidFill>
                  <a:schemeClr val="bg1"/>
                </a:solidFill>
              </a:rPr>
              <a:t/>
            </a:r>
            <a:br>
              <a:rPr lang="es-AR" dirty="0">
                <a:solidFill>
                  <a:schemeClr val="bg1"/>
                </a:solidFill>
              </a:rPr>
            </a:b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4" name="3 Elipse"/>
          <p:cNvSpPr/>
          <p:nvPr/>
        </p:nvSpPr>
        <p:spPr>
          <a:xfrm>
            <a:off x="7164288" y="4149080"/>
            <a:ext cx="72008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316146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s-AR" sz="40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El desarrollo de la visita VI</a:t>
            </a:r>
            <a:endParaRPr lang="es-AR" sz="40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1051091"/>
              </p:ext>
            </p:extLst>
          </p:nvPr>
        </p:nvGraphicFramePr>
        <p:xfrm>
          <a:off x="457200" y="1772816"/>
          <a:ext cx="7467600" cy="4353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26762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AR" sz="4800" dirty="0" smtClean="0">
                <a:latin typeface="Comic Sans MS" panose="030F0702030302020204" pitchFamily="66" charset="0"/>
              </a:rPr>
              <a:t>El seguimiento de la visita general de monitoreo</a:t>
            </a:r>
            <a:endParaRPr lang="es-AR" sz="4800" dirty="0">
              <a:latin typeface="Comic Sans MS" panose="030F0702030302020204" pitchFamily="66" charset="0"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AR" sz="3600" i="1" dirty="0" smtClean="0"/>
              <a:t>SESIÓN II – segunda parte</a:t>
            </a:r>
            <a:endParaRPr lang="es-AR" sz="3600" i="1" dirty="0"/>
          </a:p>
        </p:txBody>
      </p:sp>
    </p:spTree>
    <p:extLst>
      <p:ext uri="{BB962C8B-B14F-4D97-AF65-F5344CB8AC3E}">
        <p14:creationId xmlns:p14="http://schemas.microsoft.com/office/powerpoint/2010/main" val="3832638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5723994"/>
              </p:ext>
            </p:extLst>
          </p:nvPr>
        </p:nvGraphicFramePr>
        <p:xfrm>
          <a:off x="539552" y="1484784"/>
          <a:ext cx="799288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1980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08912" cy="1143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s-AR" sz="40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El informe final</a:t>
            </a:r>
            <a:endParaRPr lang="es-AR" sz="40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954619"/>
              </p:ext>
            </p:extLst>
          </p:nvPr>
        </p:nvGraphicFramePr>
        <p:xfrm>
          <a:off x="457200" y="1628800"/>
          <a:ext cx="8147248" cy="52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70972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s-AR" sz="40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El informe final</a:t>
            </a:r>
            <a:endParaRPr lang="es-AR" sz="40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5021187"/>
              </p:ext>
            </p:extLst>
          </p:nvPr>
        </p:nvGraphicFramePr>
        <p:xfrm>
          <a:off x="467544" y="1772816"/>
          <a:ext cx="8208912" cy="4353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42464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1402943"/>
              </p:ext>
            </p:extLst>
          </p:nvPr>
        </p:nvGraphicFramePr>
        <p:xfrm>
          <a:off x="457200" y="260648"/>
          <a:ext cx="7467600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113306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1143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s-AR" sz="40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Las recomendaciones</a:t>
            </a:r>
            <a:endParaRPr lang="es-AR" sz="40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2666366"/>
              </p:ext>
            </p:extLst>
          </p:nvPr>
        </p:nvGraphicFramePr>
        <p:xfrm>
          <a:off x="27923" y="1556792"/>
          <a:ext cx="8579296" cy="5213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85760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80920" cy="1143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s-AR" sz="32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Criterios para la elaboración de recomendaciones  (según APT)</a:t>
            </a:r>
            <a:endParaRPr lang="es-AR" sz="32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3902682"/>
              </p:ext>
            </p:extLst>
          </p:nvPr>
        </p:nvGraphicFramePr>
        <p:xfrm>
          <a:off x="457200" y="1600200"/>
          <a:ext cx="8219256" cy="5141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01465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121589"/>
              </p:ext>
            </p:extLst>
          </p:nvPr>
        </p:nvGraphicFramePr>
        <p:xfrm>
          <a:off x="251520" y="404664"/>
          <a:ext cx="8507288" cy="5865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44009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s-AR" sz="32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El seguimiento de las recomendaciones</a:t>
            </a:r>
            <a:endParaRPr lang="es-AR" sz="32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9776369"/>
              </p:ext>
            </p:extLst>
          </p:nvPr>
        </p:nvGraphicFramePr>
        <p:xfrm>
          <a:off x="457200" y="1600200"/>
          <a:ext cx="8003232" cy="4997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3662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3645024"/>
            <a:ext cx="6629400" cy="1826363"/>
          </a:xfrm>
        </p:spPr>
        <p:txBody>
          <a:bodyPr>
            <a:noAutofit/>
          </a:bodyPr>
          <a:lstStyle/>
          <a:p>
            <a:r>
              <a:rPr lang="es-AR" sz="4400" dirty="0">
                <a:latin typeface="Comic Sans MS" panose="030F0702030302020204" pitchFamily="66" charset="0"/>
              </a:rPr>
              <a:t>L</a:t>
            </a:r>
            <a:r>
              <a:rPr lang="es-AR" sz="4400" dirty="0" smtClean="0">
                <a:latin typeface="Comic Sans MS" panose="030F0702030302020204" pitchFamily="66" charset="0"/>
              </a:rPr>
              <a:t>a realización de la visita general de monitoreo</a:t>
            </a:r>
            <a:br>
              <a:rPr lang="es-AR" sz="4400" dirty="0" smtClean="0">
                <a:latin typeface="Comic Sans MS" panose="030F0702030302020204" pitchFamily="66" charset="0"/>
              </a:rPr>
            </a:br>
            <a:endParaRPr lang="es-AR" sz="4400" dirty="0">
              <a:latin typeface="Comic Sans MS" panose="030F0702030302020204" pitchFamily="66" charset="0"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AR" sz="3600" i="1" dirty="0" smtClean="0"/>
              <a:t>SESIÓN II – primera parte</a:t>
            </a:r>
            <a:endParaRPr lang="es-AR" sz="3600" i="1" dirty="0"/>
          </a:p>
        </p:txBody>
      </p:sp>
    </p:spTree>
    <p:extLst>
      <p:ext uri="{BB962C8B-B14F-4D97-AF65-F5344CB8AC3E}">
        <p14:creationId xmlns:p14="http://schemas.microsoft.com/office/powerpoint/2010/main" val="344268089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sz="5400" dirty="0" smtClean="0"/>
              <a:t>Muchas gracias!</a:t>
            </a:r>
            <a:endParaRPr lang="es-AR" sz="5400" dirty="0"/>
          </a:p>
        </p:txBody>
      </p:sp>
      <p:pic>
        <p:nvPicPr>
          <p:cNvPr id="6" name="5 Marcador de posición de imagen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21" r="9921"/>
          <a:stretch>
            <a:fillRect/>
          </a:stretch>
        </p:blipFill>
        <p:spPr>
          <a:xfrm>
            <a:off x="1115616" y="980728"/>
            <a:ext cx="4114800" cy="4114800"/>
          </a:xfrm>
        </p:spPr>
      </p:pic>
    </p:spTree>
    <p:extLst>
      <p:ext uri="{BB962C8B-B14F-4D97-AF65-F5344CB8AC3E}">
        <p14:creationId xmlns:p14="http://schemas.microsoft.com/office/powerpoint/2010/main" val="3885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s-AR" sz="40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El desarrollo de la visita</a:t>
            </a:r>
            <a:endParaRPr lang="es-AR" sz="40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7265213"/>
              </p:ext>
            </p:extLst>
          </p:nvPr>
        </p:nvGraphicFramePr>
        <p:xfrm>
          <a:off x="467544" y="1916832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8067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19256" cy="115699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s-AR" sz="40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El desarrollo de la visita I</a:t>
            </a:r>
            <a:endParaRPr lang="es-AR" sz="40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2104826"/>
              </p:ext>
            </p:extLst>
          </p:nvPr>
        </p:nvGraphicFramePr>
        <p:xfrm>
          <a:off x="107504" y="1600200"/>
          <a:ext cx="8928992" cy="506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5496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s-AR" sz="40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El desarrollo de la visita II</a:t>
            </a:r>
            <a:endParaRPr lang="es-AR" sz="40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300900"/>
              </p:ext>
            </p:extLst>
          </p:nvPr>
        </p:nvGraphicFramePr>
        <p:xfrm>
          <a:off x="457200" y="1772816"/>
          <a:ext cx="8219256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703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s-AR" sz="40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El desarrollo de la visita III</a:t>
            </a:r>
            <a:endParaRPr lang="es-AR" sz="40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1866050"/>
              </p:ext>
            </p:extLst>
          </p:nvPr>
        </p:nvGraphicFramePr>
        <p:xfrm>
          <a:off x="457200" y="1844824"/>
          <a:ext cx="8219256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0765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s-AR" sz="40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El desarrollo de la visita IV</a:t>
            </a:r>
            <a:endParaRPr lang="es-AR" sz="40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9685049"/>
              </p:ext>
            </p:extLst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85582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1806179"/>
              </p:ext>
            </p:extLst>
          </p:nvPr>
        </p:nvGraphicFramePr>
        <p:xfrm>
          <a:off x="0" y="0"/>
          <a:ext cx="9144000" cy="6741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5989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s-AR" sz="40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El desarrollo de la visita V</a:t>
            </a:r>
            <a:endParaRPr lang="es-AR" sz="40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1286220"/>
              </p:ext>
            </p:extLst>
          </p:nvPr>
        </p:nvGraphicFramePr>
        <p:xfrm>
          <a:off x="457200" y="1600200"/>
          <a:ext cx="8075240" cy="4997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6037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écnico">
  <a:themeElements>
    <a:clrScheme name="Compuesto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133</TotalTime>
  <Words>463</Words>
  <Application>Microsoft Office PowerPoint</Application>
  <PresentationFormat>Presentación en pantalla (4:3)</PresentationFormat>
  <Paragraphs>73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Técnico</vt:lpstr>
      <vt:lpstr>Manual de Monitoreo de Derechos Humanos en los Centros de Privación de Libertad por parte de las Defensorías Públicas  -Visitas Generales-  </vt:lpstr>
      <vt:lpstr>La realización de la visita general de monitoreo </vt:lpstr>
      <vt:lpstr>El desarrollo de la visita</vt:lpstr>
      <vt:lpstr>El desarrollo de la visita I</vt:lpstr>
      <vt:lpstr>El desarrollo de la visita II</vt:lpstr>
      <vt:lpstr>El desarrollo de la visita III</vt:lpstr>
      <vt:lpstr>El desarrollo de la visita IV</vt:lpstr>
      <vt:lpstr>Presentación de PowerPoint</vt:lpstr>
      <vt:lpstr>El desarrollo de la visita V</vt:lpstr>
      <vt:lpstr>El desarrollo de la visita VI</vt:lpstr>
      <vt:lpstr>El seguimiento de la visita general de monitoreo</vt:lpstr>
      <vt:lpstr>Presentación de PowerPoint</vt:lpstr>
      <vt:lpstr>El informe final</vt:lpstr>
      <vt:lpstr>El informe final</vt:lpstr>
      <vt:lpstr>Presentación de PowerPoint</vt:lpstr>
      <vt:lpstr>Las recomendaciones</vt:lpstr>
      <vt:lpstr>Criterios para la elaboración de recomendaciones  (según APT)</vt:lpstr>
      <vt:lpstr>Presentación de PowerPoint</vt:lpstr>
      <vt:lpstr>El seguimiento de las recomendaciones</vt:lpstr>
      <vt:lpstr>Muchas gracias!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Users</dc:creator>
  <cp:lastModifiedBy>Users</cp:lastModifiedBy>
  <cp:revision>17</cp:revision>
  <dcterms:created xsi:type="dcterms:W3CDTF">2014-07-04T20:53:40Z</dcterms:created>
  <dcterms:modified xsi:type="dcterms:W3CDTF">2014-07-05T22:59:17Z</dcterms:modified>
</cp:coreProperties>
</file>